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9" r:id="rId4"/>
    <p:sldMasterId id="2147483977" r:id="rId5"/>
    <p:sldMasterId id="2147484007" r:id="rId6"/>
    <p:sldMasterId id="2147484025" r:id="rId7"/>
  </p:sldMasterIdLst>
  <p:notesMasterIdLst>
    <p:notesMasterId r:id="rId44"/>
  </p:notesMasterIdLst>
  <p:handoutMasterIdLst>
    <p:handoutMasterId r:id="rId45"/>
  </p:handoutMasterIdLst>
  <p:sldIdLst>
    <p:sldId id="562" r:id="rId8"/>
    <p:sldId id="540" r:id="rId9"/>
    <p:sldId id="683" r:id="rId10"/>
    <p:sldId id="690" r:id="rId11"/>
    <p:sldId id="701" r:id="rId12"/>
    <p:sldId id="702" r:id="rId13"/>
    <p:sldId id="663" r:id="rId14"/>
    <p:sldId id="671" r:id="rId15"/>
    <p:sldId id="669" r:id="rId16"/>
    <p:sldId id="682" r:id="rId17"/>
    <p:sldId id="258" r:id="rId18"/>
    <p:sldId id="689" r:id="rId19"/>
    <p:sldId id="693" r:id="rId20"/>
    <p:sldId id="697" r:id="rId21"/>
    <p:sldId id="694" r:id="rId22"/>
    <p:sldId id="696" r:id="rId23"/>
    <p:sldId id="700" r:id="rId24"/>
    <p:sldId id="672" r:id="rId25"/>
    <p:sldId id="686" r:id="rId26"/>
    <p:sldId id="673" r:id="rId27"/>
    <p:sldId id="674" r:id="rId28"/>
    <p:sldId id="675" r:id="rId29"/>
    <p:sldId id="676" r:id="rId30"/>
    <p:sldId id="677" r:id="rId31"/>
    <p:sldId id="681" r:id="rId32"/>
    <p:sldId id="680" r:id="rId33"/>
    <p:sldId id="668" r:id="rId34"/>
    <p:sldId id="688" r:id="rId35"/>
    <p:sldId id="699" r:id="rId36"/>
    <p:sldId id="698" r:id="rId37"/>
    <p:sldId id="687" r:id="rId38"/>
    <p:sldId id="678" r:id="rId39"/>
    <p:sldId id="679" r:id="rId40"/>
    <p:sldId id="308" r:id="rId41"/>
    <p:sldId id="309" r:id="rId42"/>
    <p:sldId id="310" r:id="rId43"/>
  </p:sldIdLst>
  <p:sldSz cx="9144000" cy="5143500" type="screen16x9"/>
  <p:notesSz cx="10234613" cy="7099300"/>
  <p:custDataLst>
    <p:tags r:id="rId46"/>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C36E162A-528F-4B37-933B-B95A79199905}">
          <p14:sldIdLst>
            <p14:sldId id="562"/>
            <p14:sldId id="540"/>
            <p14:sldId id="683"/>
            <p14:sldId id="690"/>
            <p14:sldId id="701"/>
            <p14:sldId id="702"/>
            <p14:sldId id="663"/>
            <p14:sldId id="671"/>
            <p14:sldId id="669"/>
            <p14:sldId id="682"/>
            <p14:sldId id="258"/>
            <p14:sldId id="689"/>
            <p14:sldId id="693"/>
            <p14:sldId id="697"/>
            <p14:sldId id="694"/>
            <p14:sldId id="696"/>
            <p14:sldId id="700"/>
            <p14:sldId id="672"/>
            <p14:sldId id="686"/>
            <p14:sldId id="673"/>
            <p14:sldId id="674"/>
            <p14:sldId id="675"/>
            <p14:sldId id="676"/>
            <p14:sldId id="677"/>
            <p14:sldId id="681"/>
            <p14:sldId id="680"/>
            <p14:sldId id="668"/>
            <p14:sldId id="688"/>
            <p14:sldId id="699"/>
            <p14:sldId id="698"/>
            <p14:sldId id="687"/>
            <p14:sldId id="678"/>
            <p14:sldId id="679"/>
            <p14:sldId id="308"/>
            <p14:sldId id="309"/>
            <p14:sldId id="310"/>
          </p14:sldIdLst>
        </p14:section>
      </p14:sectionLst>
    </p:ext>
    <p:ext uri="{EFAFB233-063F-42B5-8137-9DF3F51BA10A}">
      <p15:sldGuideLst xmlns:p15="http://schemas.microsoft.com/office/powerpoint/2012/main">
        <p15:guide id="1" orient="horz" pos="1752">
          <p15:clr>
            <a:srgbClr val="A4A3A4"/>
          </p15:clr>
        </p15:guide>
        <p15:guide id="2" orient="horz" pos="754">
          <p15:clr>
            <a:srgbClr val="A4A3A4"/>
          </p15:clr>
        </p15:guide>
        <p15:guide id="3" orient="horz" pos="572">
          <p15:clr>
            <a:srgbClr val="A4A3A4"/>
          </p15:clr>
        </p15:guide>
        <p15:guide id="4" orient="horz" pos="3974">
          <p15:clr>
            <a:srgbClr val="A4A3A4"/>
          </p15:clr>
        </p15:guide>
        <p15:guide id="5" orient="horz" pos="119">
          <p15:clr>
            <a:srgbClr val="A4A3A4"/>
          </p15:clr>
        </p15:guide>
        <p15:guide id="7" orient="horz" pos="2659">
          <p15:clr>
            <a:srgbClr val="A4A3A4"/>
          </p15:clr>
        </p15:guide>
        <p15:guide id="8" orient="horz" pos="2750">
          <p15:clr>
            <a:srgbClr val="A4A3A4"/>
          </p15:clr>
        </p15:guide>
        <p15:guide id="9" orient="horz" pos="1026">
          <p15:clr>
            <a:srgbClr val="A4A3A4"/>
          </p15:clr>
        </p15:guide>
        <p15:guide id="10" orient="horz" pos="3656">
          <p15:clr>
            <a:srgbClr val="A4A3A4"/>
          </p15:clr>
        </p15:guide>
        <p15:guide id="11" orient="horz" pos="930">
          <p15:clr>
            <a:srgbClr val="A4A3A4"/>
          </p15:clr>
        </p15:guide>
        <p15:guide id="12" orient="horz" pos="2328">
          <p15:clr>
            <a:srgbClr val="A4A3A4"/>
          </p15:clr>
        </p15:guide>
        <p15:guide id="13" orient="horz" pos="2160" userDrawn="1">
          <p15:clr>
            <a:srgbClr val="A4A3A4"/>
          </p15:clr>
        </p15:guide>
        <p15:guide id="15" pos="4740">
          <p15:clr>
            <a:srgbClr val="A4A3A4"/>
          </p15:clr>
        </p15:guide>
        <p15:guide id="16" pos="2925">
          <p15:clr>
            <a:srgbClr val="A4A3A4"/>
          </p15:clr>
        </p15:guide>
        <p15:guide id="17" pos="204" userDrawn="1">
          <p15:clr>
            <a:srgbClr val="A4A3A4"/>
          </p15:clr>
        </p15:guide>
        <p15:guide id="18" pos="3833">
          <p15:clr>
            <a:srgbClr val="A4A3A4"/>
          </p15:clr>
        </p15:guide>
        <p15:guide id="19" pos="4648">
          <p15:clr>
            <a:srgbClr val="A4A3A4"/>
          </p15:clr>
        </p15:guide>
        <p15:guide id="20" pos="5556" userDrawn="1">
          <p15:clr>
            <a:srgbClr val="A4A3A4"/>
          </p15:clr>
        </p15:guide>
        <p15:guide id="21" pos="3741">
          <p15:clr>
            <a:srgbClr val="A4A3A4"/>
          </p15:clr>
        </p15:guide>
        <p15:guide id="22" pos="1928" userDrawn="1">
          <p15:clr>
            <a:srgbClr val="A4A3A4"/>
          </p15:clr>
        </p15:guide>
        <p15:guide id="23" pos="2018">
          <p15:clr>
            <a:srgbClr val="A4A3A4"/>
          </p15:clr>
        </p15:guide>
        <p15:guide id="24" pos="1112">
          <p15:clr>
            <a:srgbClr val="A4A3A4"/>
          </p15:clr>
        </p15:guide>
        <p15:guide id="25" pos="1021">
          <p15:clr>
            <a:srgbClr val="A4A3A4"/>
          </p15:clr>
        </p15:guide>
        <p15:guide id="26" pos="2880">
          <p15:clr>
            <a:srgbClr val="A4A3A4"/>
          </p15:clr>
        </p15:guide>
        <p15:guide id="27" pos="2835">
          <p15:clr>
            <a:srgbClr val="A4A3A4"/>
          </p15:clr>
        </p15:guide>
        <p15:guide id="28" orient="horz" pos="1662" userDrawn="1">
          <p15:clr>
            <a:srgbClr val="A4A3A4"/>
          </p15:clr>
        </p15:guide>
        <p15:guide id="29" orient="horz" pos="2508" userDrawn="1">
          <p15:clr>
            <a:srgbClr val="A4A3A4"/>
          </p15:clr>
        </p15:guide>
        <p15:guide id="30" orient="horz" pos="753">
          <p15:clr>
            <a:srgbClr val="A4A3A4"/>
          </p15:clr>
        </p15:guide>
        <p15:guide id="31" orient="horz" pos="215">
          <p15:clr>
            <a:srgbClr val="A4A3A4"/>
          </p15:clr>
        </p15:guide>
        <p15:guide id="32" orient="horz" pos="2749">
          <p15:clr>
            <a:srgbClr val="A4A3A4"/>
          </p15:clr>
        </p15:guide>
        <p15:guide id="33" orient="horz" pos="2568">
          <p15:clr>
            <a:srgbClr val="A4A3A4"/>
          </p15:clr>
        </p15:guide>
        <p15:guide id="34" pos="2834">
          <p15:clr>
            <a:srgbClr val="A4A3A4"/>
          </p15:clr>
        </p15:guide>
        <p15:guide id="35" orient="horz" pos="605">
          <p15:clr>
            <a:srgbClr val="A4A3A4"/>
          </p15:clr>
        </p15:guide>
        <p15:guide id="36" orient="horz" pos="928">
          <p15:clr>
            <a:srgbClr val="A4A3A4"/>
          </p15:clr>
        </p15:guide>
        <p15:guide id="37" orient="horz" pos="4319">
          <p15:clr>
            <a:srgbClr val="A4A3A4"/>
          </p15:clr>
        </p15:guide>
        <p15:guide id="38" pos="1110">
          <p15:clr>
            <a:srgbClr val="A4A3A4"/>
          </p15:clr>
        </p15:guide>
        <p15:guide id="39" pos="1020">
          <p15:clr>
            <a:srgbClr val="A4A3A4"/>
          </p15:clr>
        </p15:guide>
        <p15:guide id="40" orient="horz" pos="1706">
          <p15:clr>
            <a:srgbClr val="A4A3A4"/>
          </p15:clr>
        </p15:guide>
        <p15:guide id="41" orient="horz" pos="2660">
          <p15:clr>
            <a:srgbClr val="A4A3A4"/>
          </p15:clr>
        </p15:guide>
        <p15:guide id="42" orient="horz" pos="3658">
          <p15:clr>
            <a:srgbClr val="A4A3A4"/>
          </p15:clr>
        </p15:guide>
        <p15:guide id="43" orient="horz" pos="1660">
          <p15:clr>
            <a:srgbClr val="A4A3A4"/>
          </p15:clr>
        </p15:guide>
        <p15:guide id="44" orient="horz" pos="2365">
          <p15:clr>
            <a:srgbClr val="A4A3A4"/>
          </p15:clr>
        </p15:guide>
        <p15:guide id="45" orient="horz" pos="959">
          <p15:clr>
            <a:srgbClr val="A4A3A4"/>
          </p15:clr>
        </p15:guide>
        <p15:guide id="46" pos="5554">
          <p15:clr>
            <a:srgbClr val="A4A3A4"/>
          </p15:clr>
        </p15:guide>
        <p15:guide id="47" orient="horz" pos="1314">
          <p15:clr>
            <a:srgbClr val="A4A3A4"/>
          </p15:clr>
        </p15:guide>
        <p15:guide id="48" orient="horz" pos="565">
          <p15:clr>
            <a:srgbClr val="A4A3A4"/>
          </p15:clr>
        </p15:guide>
        <p15:guide id="49" orient="horz" pos="2062">
          <p15:clr>
            <a:srgbClr val="A4A3A4"/>
          </p15:clr>
        </p15:guide>
        <p15:guide id="50" orient="horz" pos="1926">
          <p15:clr>
            <a:srgbClr val="A4A3A4"/>
          </p15:clr>
        </p15:guide>
        <p15:guide id="51" orient="horz" pos="1994">
          <p15:clr>
            <a:srgbClr val="A4A3A4"/>
          </p15:clr>
        </p15:guide>
        <p15:guide id="52" orient="horz" pos="2743">
          <p15:clr>
            <a:srgbClr val="A4A3A4"/>
          </p15:clr>
        </p15:guide>
        <p15:guide id="53" orient="horz" pos="1774">
          <p15:clr>
            <a:srgbClr val="A4A3A4"/>
          </p15:clr>
        </p15:guide>
        <p15:guide id="54" orient="horz" pos="719">
          <p15:clr>
            <a:srgbClr val="A4A3A4"/>
          </p15:clr>
        </p15:guide>
        <p15:guide id="55" orient="horz" pos="1257">
          <p15:clr>
            <a:srgbClr val="A4A3A4"/>
          </p15:clr>
        </p15:guide>
        <p15:guide id="56" pos="111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ndsey Stewart" initials="LNS" lastIdx="1" clrIdx="0"/>
  <p:cmAuthor id="1" name="Christina Drimmel" initials="CD" lastIdx="8" clrIdx="1"/>
  <p:cmAuthor id="2" name="Jens Hoffmann" initials="JH" lastIdx="1" clrIdx="2">
    <p:extLst>
      <p:ext uri="{19B8F6BF-5375-455C-9EA6-DF929625EA0E}">
        <p15:presenceInfo xmlns:p15="http://schemas.microsoft.com/office/powerpoint/2012/main" userId="bdd7ad8d-c954-4148-9e7b-6d9cf170a8ec" providerId="Windows Live"/>
      </p:ext>
    </p:extLst>
  </p:cmAuthor>
  <p:cmAuthor id="3" name="Jens Hoffmann" initials="JH [2]" lastIdx="2" clrIdx="3">
    <p:extLst>
      <p:ext uri="{19B8F6BF-5375-455C-9EA6-DF929625EA0E}">
        <p15:presenceInfo xmlns:p15="http://schemas.microsoft.com/office/powerpoint/2012/main" userId="S-1-5-21-2361215-4229491221-4040045740-783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4848"/>
    <a:srgbClr val="B7BBBD"/>
    <a:srgbClr val="EDEBEC"/>
    <a:srgbClr val="E8E8EA"/>
    <a:srgbClr val="CCD0DA"/>
    <a:srgbClr val="FCFBF7"/>
    <a:srgbClr val="6F635F"/>
    <a:srgbClr val="716C6B"/>
    <a:srgbClr val="534541"/>
    <a:srgbClr val="4E4E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BED569-4797-4DF1-A0F4-6AAB3CD982D8}">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Designformatvorlage 1 - Akz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Helle Formatvorlage 2 - Akz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DA37D80-6434-44D0-A028-1B22A696006F}" styleName="Helle Formatvorlage 3 - Akz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E171933-4619-4E11-9A3F-F7608DF75F80}" styleName="Mittlere Formatvorlage 1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ittlere Formatvorlage 1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Helle Formatvorlage 3 - Akz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43" autoAdjust="0"/>
    <p:restoredTop sz="93792" autoAdjust="0"/>
  </p:normalViewPr>
  <p:slideViewPr>
    <p:cSldViewPr snapToGrid="0">
      <p:cViewPr varScale="1">
        <p:scale>
          <a:sx n="84" d="100"/>
          <a:sy n="84" d="100"/>
        </p:scale>
        <p:origin x="736" y="64"/>
      </p:cViewPr>
      <p:guideLst>
        <p:guide orient="horz" pos="1752"/>
        <p:guide orient="horz" pos="754"/>
        <p:guide orient="horz" pos="572"/>
        <p:guide orient="horz" pos="3974"/>
        <p:guide orient="horz" pos="119"/>
        <p:guide orient="horz" pos="2659"/>
        <p:guide orient="horz" pos="2750"/>
        <p:guide orient="horz" pos="1026"/>
        <p:guide orient="horz" pos="3656"/>
        <p:guide orient="horz" pos="930"/>
        <p:guide orient="horz" pos="2328"/>
        <p:guide orient="horz" pos="2160"/>
        <p:guide pos="4740"/>
        <p:guide pos="2925"/>
        <p:guide pos="204"/>
        <p:guide pos="3833"/>
        <p:guide pos="4648"/>
        <p:guide pos="5556"/>
        <p:guide pos="3741"/>
        <p:guide pos="1928"/>
        <p:guide pos="2018"/>
        <p:guide pos="1112"/>
        <p:guide pos="1021"/>
        <p:guide pos="2880"/>
        <p:guide pos="2835"/>
        <p:guide orient="horz" pos="1662"/>
        <p:guide orient="horz" pos="2508"/>
        <p:guide orient="horz" pos="753"/>
        <p:guide orient="horz" pos="215"/>
        <p:guide orient="horz" pos="2749"/>
        <p:guide orient="horz" pos="2568"/>
        <p:guide pos="2834"/>
        <p:guide orient="horz" pos="605"/>
        <p:guide orient="horz" pos="928"/>
        <p:guide orient="horz" pos="4319"/>
        <p:guide pos="1110"/>
        <p:guide pos="1020"/>
        <p:guide orient="horz" pos="1706"/>
        <p:guide orient="horz" pos="2660"/>
        <p:guide orient="horz" pos="3658"/>
        <p:guide orient="horz" pos="1660"/>
        <p:guide orient="horz" pos="2365"/>
        <p:guide orient="horz" pos="959"/>
        <p:guide pos="5554"/>
        <p:guide orient="horz" pos="1314"/>
        <p:guide orient="horz" pos="565"/>
        <p:guide orient="horz" pos="2062"/>
        <p:guide orient="horz" pos="1926"/>
        <p:guide orient="horz" pos="1994"/>
        <p:guide orient="horz" pos="2743"/>
        <p:guide orient="horz" pos="1774"/>
        <p:guide orient="horz" pos="719"/>
        <p:guide orient="horz" pos="1257"/>
        <p:guide pos="1111"/>
      </p:guideLst>
    </p:cSldViewPr>
  </p:slideViewPr>
  <p:notesTextViewPr>
    <p:cViewPr>
      <p:scale>
        <a:sx n="3" d="2"/>
        <a:sy n="3" d="2"/>
      </p:scale>
      <p:origin x="0" y="0"/>
    </p:cViewPr>
  </p:notesTextViewPr>
  <p:sorterViewPr>
    <p:cViewPr varScale="1">
      <p:scale>
        <a:sx n="100" d="100"/>
        <a:sy n="100" d="100"/>
      </p:scale>
      <p:origin x="0" y="-5200"/>
    </p:cViewPr>
  </p:sorterViewPr>
  <p:notesViewPr>
    <p:cSldViewPr snapToGrid="0">
      <p:cViewPr>
        <p:scale>
          <a:sx n="1" d="2"/>
          <a:sy n="1" d="2"/>
        </p:scale>
        <p:origin x="1320" y="3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gs" Target="tags/tag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1" y="3"/>
            <a:ext cx="4435731" cy="35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90" tIns="47895" rIns="95790" bIns="47895" numCol="1" anchor="t" anchorCtr="0" compatLnSpc="1">
            <a:prstTxWarp prst="textNoShape">
              <a:avLst/>
            </a:prstTxWarp>
          </a:bodyPr>
          <a:lstStyle>
            <a:lvl1pPr defTabSz="958448">
              <a:defRPr sz="1300">
                <a:latin typeface="Arial" charset="0"/>
              </a:defRPr>
            </a:lvl1pPr>
          </a:lstStyle>
          <a:p>
            <a:pPr>
              <a:defRPr/>
            </a:pPr>
            <a:endParaRPr lang="de-DE" altLang="de-DE" dirty="0"/>
          </a:p>
        </p:txBody>
      </p:sp>
      <p:sp>
        <p:nvSpPr>
          <p:cNvPr id="53251" name="Rectangle 3"/>
          <p:cNvSpPr>
            <a:spLocks noGrp="1" noChangeArrowheads="1"/>
          </p:cNvSpPr>
          <p:nvPr>
            <p:ph type="dt" sz="quarter" idx="1"/>
          </p:nvPr>
        </p:nvSpPr>
        <p:spPr bwMode="auto">
          <a:xfrm>
            <a:off x="5796447" y="3"/>
            <a:ext cx="4435729" cy="35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90" tIns="47895" rIns="95790" bIns="47895" numCol="1" anchor="t" anchorCtr="0" compatLnSpc="1">
            <a:prstTxWarp prst="textNoShape">
              <a:avLst/>
            </a:prstTxWarp>
          </a:bodyPr>
          <a:lstStyle>
            <a:lvl1pPr algn="r" defTabSz="958448">
              <a:defRPr sz="1300">
                <a:latin typeface="Arial" charset="0"/>
              </a:defRPr>
            </a:lvl1pPr>
          </a:lstStyle>
          <a:p>
            <a:pPr>
              <a:defRPr/>
            </a:pPr>
            <a:endParaRPr lang="de-DE" altLang="de-DE" dirty="0"/>
          </a:p>
        </p:txBody>
      </p:sp>
      <p:sp>
        <p:nvSpPr>
          <p:cNvPr id="53252" name="Rectangle 4"/>
          <p:cNvSpPr>
            <a:spLocks noGrp="1" noChangeArrowheads="1"/>
          </p:cNvSpPr>
          <p:nvPr>
            <p:ph type="ftr" sz="quarter" idx="2"/>
          </p:nvPr>
        </p:nvSpPr>
        <p:spPr bwMode="auto">
          <a:xfrm>
            <a:off x="11" y="6742806"/>
            <a:ext cx="4435731" cy="35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90" tIns="47895" rIns="95790" bIns="47895" numCol="1" anchor="b" anchorCtr="0" compatLnSpc="1">
            <a:prstTxWarp prst="textNoShape">
              <a:avLst/>
            </a:prstTxWarp>
          </a:bodyPr>
          <a:lstStyle>
            <a:lvl1pPr defTabSz="958448">
              <a:defRPr sz="1300">
                <a:latin typeface="Arial" charset="0"/>
              </a:defRPr>
            </a:lvl1pPr>
          </a:lstStyle>
          <a:p>
            <a:pPr>
              <a:defRPr/>
            </a:pPr>
            <a:endParaRPr lang="de-DE" altLang="de-DE" dirty="0"/>
          </a:p>
        </p:txBody>
      </p:sp>
      <p:sp>
        <p:nvSpPr>
          <p:cNvPr id="53253" name="Rectangle 5"/>
          <p:cNvSpPr>
            <a:spLocks noGrp="1" noChangeArrowheads="1"/>
          </p:cNvSpPr>
          <p:nvPr>
            <p:ph type="sldNum" sz="quarter" idx="3"/>
          </p:nvPr>
        </p:nvSpPr>
        <p:spPr bwMode="auto">
          <a:xfrm>
            <a:off x="5796447" y="6742806"/>
            <a:ext cx="4435729" cy="35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90" tIns="47895" rIns="95790" bIns="47895" numCol="1" anchor="b" anchorCtr="0" compatLnSpc="1">
            <a:prstTxWarp prst="textNoShape">
              <a:avLst/>
            </a:prstTxWarp>
          </a:bodyPr>
          <a:lstStyle>
            <a:lvl1pPr algn="r" defTabSz="958448">
              <a:defRPr sz="1300">
                <a:latin typeface="Arial" charset="0"/>
              </a:defRPr>
            </a:lvl1pPr>
          </a:lstStyle>
          <a:p>
            <a:pPr>
              <a:defRPr/>
            </a:pPr>
            <a:fld id="{F991E37C-73E6-425E-9633-46C0C8D45D88}" type="slidenum">
              <a:rPr lang="de-DE" altLang="de-DE"/>
              <a:pPr>
                <a:defRPr/>
              </a:pPr>
              <a:t>‹Nr.›</a:t>
            </a:fld>
            <a:endParaRPr lang="de-DE" altLang="de-DE" dirty="0"/>
          </a:p>
        </p:txBody>
      </p:sp>
    </p:spTree>
    <p:extLst>
      <p:ext uri="{BB962C8B-B14F-4D97-AF65-F5344CB8AC3E}">
        <p14:creationId xmlns:p14="http://schemas.microsoft.com/office/powerpoint/2010/main" val="24078609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1" y="3"/>
            <a:ext cx="4435731" cy="35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90" tIns="47895" rIns="95790" bIns="47895" numCol="1" anchor="t" anchorCtr="0" compatLnSpc="1">
            <a:prstTxWarp prst="textNoShape">
              <a:avLst/>
            </a:prstTxWarp>
          </a:bodyPr>
          <a:lstStyle>
            <a:lvl1pPr defTabSz="958448">
              <a:defRPr sz="1300">
                <a:latin typeface="Arial" charset="0"/>
              </a:defRPr>
            </a:lvl1pPr>
          </a:lstStyle>
          <a:p>
            <a:pPr>
              <a:defRPr/>
            </a:pPr>
            <a:endParaRPr lang="de-DE" altLang="de-DE" dirty="0"/>
          </a:p>
        </p:txBody>
      </p:sp>
      <p:sp>
        <p:nvSpPr>
          <p:cNvPr id="5123" name="Rectangle 3"/>
          <p:cNvSpPr>
            <a:spLocks noGrp="1" noChangeArrowheads="1"/>
          </p:cNvSpPr>
          <p:nvPr>
            <p:ph type="dt" idx="1"/>
          </p:nvPr>
        </p:nvSpPr>
        <p:spPr bwMode="auto">
          <a:xfrm>
            <a:off x="5796447" y="3"/>
            <a:ext cx="4435729" cy="35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90" tIns="47895" rIns="95790" bIns="47895" numCol="1" anchor="t" anchorCtr="0" compatLnSpc="1">
            <a:prstTxWarp prst="textNoShape">
              <a:avLst/>
            </a:prstTxWarp>
          </a:bodyPr>
          <a:lstStyle>
            <a:lvl1pPr algn="r" defTabSz="958448">
              <a:defRPr sz="1300">
                <a:latin typeface="Arial" charset="0"/>
              </a:defRPr>
            </a:lvl1pPr>
          </a:lstStyle>
          <a:p>
            <a:pPr>
              <a:defRPr/>
            </a:pPr>
            <a:endParaRPr lang="de-DE" altLang="de-DE" dirty="0"/>
          </a:p>
        </p:txBody>
      </p:sp>
      <p:sp>
        <p:nvSpPr>
          <p:cNvPr id="12292" name="Rectangle 4"/>
          <p:cNvSpPr>
            <a:spLocks noGrp="1" noRot="1" noChangeAspect="1" noChangeArrowheads="1" noTextEdit="1"/>
          </p:cNvSpPr>
          <p:nvPr>
            <p:ph type="sldImg" idx="2"/>
          </p:nvPr>
        </p:nvSpPr>
        <p:spPr bwMode="auto">
          <a:xfrm>
            <a:off x="2757488" y="533400"/>
            <a:ext cx="4730750" cy="2660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1024197" y="3371974"/>
            <a:ext cx="8186227" cy="3194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90" tIns="47895" rIns="95790" bIns="47895" numCol="1" anchor="t" anchorCtr="0" compatLnSpc="1">
            <a:prstTxWarp prst="textNoShape">
              <a:avLst/>
            </a:prstTxWarp>
          </a:bodyPr>
          <a:lstStyle/>
          <a:p>
            <a:pPr lvl="0"/>
            <a:r>
              <a:rPr lang="de-DE" altLang="de-DE" noProof="0"/>
              <a:t>Textmasterformate durch Klicken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p>
        </p:txBody>
      </p:sp>
      <p:sp>
        <p:nvSpPr>
          <p:cNvPr id="5126" name="Rectangle 6"/>
          <p:cNvSpPr>
            <a:spLocks noGrp="1" noChangeArrowheads="1"/>
          </p:cNvSpPr>
          <p:nvPr>
            <p:ph type="ftr" sz="quarter" idx="4"/>
          </p:nvPr>
        </p:nvSpPr>
        <p:spPr bwMode="auto">
          <a:xfrm>
            <a:off x="11" y="6742806"/>
            <a:ext cx="4435731" cy="35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90" tIns="47895" rIns="95790" bIns="47895" numCol="1" anchor="b" anchorCtr="0" compatLnSpc="1">
            <a:prstTxWarp prst="textNoShape">
              <a:avLst/>
            </a:prstTxWarp>
          </a:bodyPr>
          <a:lstStyle>
            <a:lvl1pPr defTabSz="958448">
              <a:defRPr sz="1300">
                <a:latin typeface="Arial" charset="0"/>
              </a:defRPr>
            </a:lvl1pPr>
          </a:lstStyle>
          <a:p>
            <a:pPr>
              <a:defRPr/>
            </a:pPr>
            <a:endParaRPr lang="de-DE" altLang="de-DE" dirty="0"/>
          </a:p>
        </p:txBody>
      </p:sp>
      <p:sp>
        <p:nvSpPr>
          <p:cNvPr id="5127" name="Rectangle 7"/>
          <p:cNvSpPr>
            <a:spLocks noGrp="1" noChangeArrowheads="1"/>
          </p:cNvSpPr>
          <p:nvPr>
            <p:ph type="sldNum" sz="quarter" idx="5"/>
          </p:nvPr>
        </p:nvSpPr>
        <p:spPr bwMode="auto">
          <a:xfrm>
            <a:off x="5796447" y="6742806"/>
            <a:ext cx="4435729" cy="35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90" tIns="47895" rIns="95790" bIns="47895" numCol="1" anchor="b" anchorCtr="0" compatLnSpc="1">
            <a:prstTxWarp prst="textNoShape">
              <a:avLst/>
            </a:prstTxWarp>
          </a:bodyPr>
          <a:lstStyle>
            <a:lvl1pPr algn="r" defTabSz="958448">
              <a:defRPr sz="1300">
                <a:latin typeface="Arial" charset="0"/>
              </a:defRPr>
            </a:lvl1pPr>
          </a:lstStyle>
          <a:p>
            <a:pPr>
              <a:defRPr/>
            </a:pPr>
            <a:fld id="{BB921AAA-AE65-4325-9145-9FFC1C08C907}" type="slidenum">
              <a:rPr lang="de-DE" altLang="de-DE"/>
              <a:pPr>
                <a:defRPr/>
              </a:pPr>
              <a:t>‹Nr.›</a:t>
            </a:fld>
            <a:endParaRPr lang="de-DE" altLang="de-DE" dirty="0"/>
          </a:p>
        </p:txBody>
      </p:sp>
    </p:spTree>
    <p:extLst>
      <p:ext uri="{BB962C8B-B14F-4D97-AF65-F5344CB8AC3E}">
        <p14:creationId xmlns:p14="http://schemas.microsoft.com/office/powerpoint/2010/main" val="12141337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endParaRPr lang="de-AT" dirty="0"/>
          </a:p>
        </p:txBody>
      </p:sp>
      <p:sp>
        <p:nvSpPr>
          <p:cNvPr id="4" name="Foliennummernplatzhalter 3"/>
          <p:cNvSpPr>
            <a:spLocks noGrp="1"/>
          </p:cNvSpPr>
          <p:nvPr>
            <p:ph type="sldNum" sz="quarter" idx="10"/>
          </p:nvPr>
        </p:nvSpPr>
        <p:spPr/>
        <p:txBody>
          <a:bodyPr/>
          <a:lstStyle/>
          <a:p>
            <a:fld id="{F3379B3E-F9FB-4CD2-A28D-FB7302B7EF9C}" type="slidenum">
              <a:rPr lang="de-AT" smtClean="0"/>
              <a:t>1</a:t>
            </a:fld>
            <a:endParaRPr lang="de-AT" dirty="0"/>
          </a:p>
        </p:txBody>
      </p:sp>
    </p:spTree>
    <p:extLst>
      <p:ext uri="{BB962C8B-B14F-4D97-AF65-F5344CB8AC3E}">
        <p14:creationId xmlns:p14="http://schemas.microsoft.com/office/powerpoint/2010/main" val="315245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58448" rtl="0" eaLnBrk="1" fontAlgn="auto" latinLnBrk="0" hangingPunct="1">
              <a:lnSpc>
                <a:spcPct val="100000"/>
              </a:lnSpc>
              <a:spcBef>
                <a:spcPts val="0"/>
              </a:spcBef>
              <a:spcAft>
                <a:spcPts val="0"/>
              </a:spcAft>
              <a:buClrTx/>
              <a:buSzTx/>
              <a:buFontTx/>
              <a:buNone/>
              <a:tabLst/>
              <a:defRPr/>
            </a:pPr>
            <a:fld id="{BB921AAA-AE65-4325-9145-9FFC1C08C907}" type="slidenum">
              <a:rPr kumimoji="0" lang="de-DE" altLang="de-DE" sz="13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58448" rtl="0" eaLnBrk="1" fontAlgn="auto" latinLnBrk="0" hangingPunct="1">
                <a:lnSpc>
                  <a:spcPct val="100000"/>
                </a:lnSpc>
                <a:spcBef>
                  <a:spcPts val="0"/>
                </a:spcBef>
                <a:spcAft>
                  <a:spcPts val="0"/>
                </a:spcAft>
                <a:buClrTx/>
                <a:buSzTx/>
                <a:buFontTx/>
                <a:buNone/>
                <a:tabLst/>
                <a:defRPr/>
              </a:pPr>
              <a:t>2</a:t>
            </a:fld>
            <a:endParaRPr kumimoji="0" lang="de-DE" altLang="de-DE" sz="13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57321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a:defRPr/>
            </a:pPr>
            <a:fld id="{BB921AAA-AE65-4325-9145-9FFC1C08C907}" type="slidenum">
              <a:rPr lang="de-DE" altLang="de-DE" smtClean="0"/>
              <a:pPr>
                <a:defRPr/>
              </a:pPr>
              <a:t>7</a:t>
            </a:fld>
            <a:endParaRPr lang="de-DE" altLang="de-DE" dirty="0"/>
          </a:p>
        </p:txBody>
      </p:sp>
    </p:spTree>
    <p:extLst>
      <p:ext uri="{BB962C8B-B14F-4D97-AF65-F5344CB8AC3E}">
        <p14:creationId xmlns:p14="http://schemas.microsoft.com/office/powerpoint/2010/main" val="2374903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FA9AB-9EDA-AE45-8725-8F98349B994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1561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685800" y="4572000"/>
            <a:ext cx="5940631" cy="3600450"/>
          </a:xfrm>
        </p:spPr>
        <p:txBody>
          <a:bodyPr/>
          <a:lstStyle/>
          <a:p>
            <a:r>
              <a:rPr lang="de-DE" sz="1400" dirty="0">
                <a:latin typeface="Arial" panose="020B0604020202020204" pitchFamily="34" charset="0"/>
                <a:cs typeface="Arial" panose="020B0604020202020204" pitchFamily="34" charset="0"/>
              </a:rPr>
              <a:t>Die BAUINDUSTRIE begrüßt den Masterplan BIM - Bundesfernstraßen, </a:t>
            </a: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der den Einsatz der BIM-Methode bei kleinen, mittleren und großen Projekten ab 2025 im Regelbetrieb vorsieht. Die Unternehmen werden hierauf vorbereitet sein. Insbesondere begrüßen wir die Initiative des BMVI, die weitere Entwicklung von BIM bei der Autobahn GmbH und den Auftragsverwaltungen der Länder gemeinsam mit den Verbänden voranzubringen. Dies ist ein maßgeblicher Erfolgsgarant für die wirksame BIM-Implementierung in der Infrastruktur. Die BAUINDUSTRIE stellt ihr Knowhow gerne zur Verfügung.</a:t>
            </a: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Der Arbeitskreis Digitalisiertes Bauen (AKDB) vernetzt die BIM-Experten der BAUINDUSTRIE. Seine Arbeitsgruppe „BIM Verkehrsinfrastruktur“ hat sich intensiv mit den Inhalten des Masterplans auseinandergesetzt und die folgenden konstruktiven Vorschläge für eine erfolgversprechende Umsetzung und Kommunikation vom BIM bei Bundesfernstraßen erarbeitet. </a:t>
            </a:r>
          </a:p>
          <a:p>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FA9AB-9EDA-AE45-8725-8F98349B994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70677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323527" y="1924050"/>
            <a:ext cx="4320000" cy="1223963"/>
          </a:xfrm>
        </p:spPr>
        <p:txBody>
          <a:bodyPr/>
          <a:lstStyle>
            <a:lvl1pPr>
              <a:lnSpc>
                <a:spcPts val="2700"/>
              </a:lnSpc>
              <a:defRPr>
                <a:solidFill>
                  <a:schemeClr val="accent6"/>
                </a:solidFill>
              </a:defRPr>
            </a:lvl1pPr>
          </a:lstStyle>
          <a:p>
            <a:r>
              <a:rPr lang="de-DE"/>
              <a:t>Titelmasterformat durch Klicken bearbeiten</a:t>
            </a:r>
            <a:endParaRPr lang="de-AT"/>
          </a:p>
        </p:txBody>
      </p:sp>
      <p:sp>
        <p:nvSpPr>
          <p:cNvPr id="3" name="Untertitel 2"/>
          <p:cNvSpPr>
            <a:spLocks noGrp="1"/>
          </p:cNvSpPr>
          <p:nvPr>
            <p:ph type="subTitle" idx="1"/>
          </p:nvPr>
        </p:nvSpPr>
        <p:spPr>
          <a:xfrm>
            <a:off x="323529" y="3292475"/>
            <a:ext cx="4320000" cy="1573200"/>
          </a:xfrm>
        </p:spPr>
        <p:txBody>
          <a:bodyPr anchor="b" anchorCtr="0"/>
          <a:lstStyle>
            <a:lvl1pPr marL="0" indent="0" algn="l">
              <a:lnSpc>
                <a:spcPts val="1800"/>
              </a:lnSpc>
              <a:spcBef>
                <a:spcPts val="0"/>
              </a:spcBef>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AT"/>
          </a:p>
        </p:txBody>
      </p:sp>
      <p:sp>
        <p:nvSpPr>
          <p:cNvPr id="12" name="Bildplatzhalter 5"/>
          <p:cNvSpPr>
            <a:spLocks noGrp="1"/>
          </p:cNvSpPr>
          <p:nvPr>
            <p:ph type="pic" sz="quarter" idx="10"/>
          </p:nvPr>
        </p:nvSpPr>
        <p:spPr>
          <a:xfrm>
            <a:off x="324000" y="0"/>
            <a:ext cx="2736000" cy="1692000"/>
          </a:xfrm>
        </p:spPr>
        <p:txBody>
          <a:bodyPr/>
          <a:lstStyle/>
          <a:p>
            <a:r>
              <a:rPr lang="de-DE" dirty="0"/>
              <a:t>Bild durch Klicken auf Symbol hinzufügen</a:t>
            </a:r>
          </a:p>
        </p:txBody>
      </p:sp>
      <p:sp>
        <p:nvSpPr>
          <p:cNvPr id="11" name="Bildplatzhalter 5"/>
          <p:cNvSpPr>
            <a:spLocks noGrp="1"/>
          </p:cNvSpPr>
          <p:nvPr>
            <p:ph type="pic" sz="quarter" idx="13"/>
          </p:nvPr>
        </p:nvSpPr>
        <p:spPr>
          <a:xfrm>
            <a:off x="5104800" y="1166400"/>
            <a:ext cx="4039200" cy="3646106"/>
          </a:xfrm>
          <a:noFill/>
        </p:spPr>
        <p:txBody>
          <a:bodyPr/>
          <a:lstStyle>
            <a:lvl1pPr>
              <a:defRPr/>
            </a:lvl1pPr>
          </a:lstStyle>
          <a:p>
            <a:r>
              <a:rPr lang="de-DE" dirty="0"/>
              <a:t>Bild durch Klicken auf Symbol hinzufügen</a:t>
            </a:r>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44208" y="4363144"/>
            <a:ext cx="1944000" cy="770897"/>
          </a:xfrm>
          <a:prstGeom prst="rect">
            <a:avLst/>
          </a:prstGeom>
        </p:spPr>
      </p:pic>
    </p:spTree>
    <p:extLst>
      <p:ext uri="{BB962C8B-B14F-4D97-AF65-F5344CB8AC3E}">
        <p14:creationId xmlns:p14="http://schemas.microsoft.com/office/powerpoint/2010/main" val="919308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Bilder mit Textefelder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Bildplatzhalter 6"/>
          <p:cNvSpPr>
            <a:spLocks noGrp="1"/>
          </p:cNvSpPr>
          <p:nvPr>
            <p:ph type="pic" sz="quarter" idx="13"/>
          </p:nvPr>
        </p:nvSpPr>
        <p:spPr>
          <a:xfrm>
            <a:off x="323850" y="843559"/>
            <a:ext cx="2015863" cy="1709075"/>
          </a:xfrm>
        </p:spPr>
        <p:txBody>
          <a:bodyPr/>
          <a:lstStyle/>
          <a:p>
            <a:r>
              <a:rPr lang="de-DE" dirty="0"/>
              <a:t>Bild durch Klicken auf Symbol hinzufügen</a:t>
            </a:r>
            <a:endParaRPr lang="de-AT" dirty="0"/>
          </a:p>
        </p:txBody>
      </p:sp>
      <p:sp>
        <p:nvSpPr>
          <p:cNvPr id="6" name="Bildplatzhalter 6"/>
          <p:cNvSpPr>
            <a:spLocks noGrp="1"/>
          </p:cNvSpPr>
          <p:nvPr>
            <p:ph type="pic" sz="quarter" idx="14"/>
          </p:nvPr>
        </p:nvSpPr>
        <p:spPr>
          <a:xfrm>
            <a:off x="323850" y="2679762"/>
            <a:ext cx="2015863" cy="1749343"/>
          </a:xfrm>
        </p:spPr>
        <p:txBody>
          <a:bodyPr/>
          <a:lstStyle/>
          <a:p>
            <a:r>
              <a:rPr lang="de-DE" dirty="0"/>
              <a:t>Bild durch Klicken auf Symbol hinzufügen</a:t>
            </a:r>
            <a:endParaRPr lang="de-AT" dirty="0"/>
          </a:p>
        </p:txBody>
      </p:sp>
      <p:sp>
        <p:nvSpPr>
          <p:cNvPr id="7" name="Bildplatzhalter 6"/>
          <p:cNvSpPr>
            <a:spLocks noGrp="1"/>
          </p:cNvSpPr>
          <p:nvPr>
            <p:ph type="pic" sz="quarter" idx="15"/>
          </p:nvPr>
        </p:nvSpPr>
        <p:spPr>
          <a:xfrm>
            <a:off x="4639446" y="843559"/>
            <a:ext cx="2015863" cy="1709075"/>
          </a:xfrm>
        </p:spPr>
        <p:txBody>
          <a:bodyPr/>
          <a:lstStyle/>
          <a:p>
            <a:r>
              <a:rPr lang="de-DE" dirty="0"/>
              <a:t>Bild durch Klicken auf Symbol hinzufügen</a:t>
            </a:r>
            <a:endParaRPr lang="de-AT" dirty="0"/>
          </a:p>
        </p:txBody>
      </p:sp>
      <p:sp>
        <p:nvSpPr>
          <p:cNvPr id="8" name="Bildplatzhalter 6"/>
          <p:cNvSpPr>
            <a:spLocks noGrp="1"/>
          </p:cNvSpPr>
          <p:nvPr>
            <p:ph type="pic" sz="quarter" idx="16"/>
          </p:nvPr>
        </p:nvSpPr>
        <p:spPr>
          <a:xfrm>
            <a:off x="4639446" y="2679762"/>
            <a:ext cx="2015863" cy="1749343"/>
          </a:xfrm>
        </p:spPr>
        <p:txBody>
          <a:bodyPr/>
          <a:lstStyle/>
          <a:p>
            <a:r>
              <a:rPr lang="de-DE" dirty="0"/>
              <a:t>Bild durch Klicken auf Symbol hinzufügen</a:t>
            </a:r>
            <a:endParaRPr lang="de-AT" dirty="0"/>
          </a:p>
        </p:txBody>
      </p:sp>
      <p:sp>
        <p:nvSpPr>
          <p:cNvPr id="9" name="Inhaltsplatzhalter 2"/>
          <p:cNvSpPr>
            <a:spLocks noGrp="1"/>
          </p:cNvSpPr>
          <p:nvPr>
            <p:ph sz="half" idx="18"/>
          </p:nvPr>
        </p:nvSpPr>
        <p:spPr>
          <a:xfrm>
            <a:off x="2490913" y="1166812"/>
            <a:ext cx="2008062" cy="1385821"/>
          </a:xfrm>
        </p:spPr>
        <p:txBody>
          <a:bodyPr>
            <a:normAutofit/>
          </a:bodyPr>
          <a:lstStyle>
            <a:lvl1pPr>
              <a:defRPr sz="1200" cap="none" baseline="0"/>
            </a:lvl1pPr>
            <a:lvl2pPr>
              <a:spcBef>
                <a:spcPts val="600"/>
              </a:spcBef>
              <a:defRPr sz="1200"/>
            </a:lvl2pPr>
            <a:lvl3pPr>
              <a:spcBef>
                <a:spcPts val="600"/>
              </a:spcBef>
              <a:defRPr sz="1200"/>
            </a:lvl3pPr>
            <a:lvl4pPr>
              <a:spcBef>
                <a:spcPts val="600"/>
              </a:spcBef>
              <a:defRPr sz="1200"/>
            </a:lvl4pPr>
            <a:lvl5pPr>
              <a:spcBef>
                <a:spcPts val="600"/>
              </a:spcBef>
              <a:defRPr sz="12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0" name="Textplatzhalter 7"/>
          <p:cNvSpPr>
            <a:spLocks noGrp="1"/>
          </p:cNvSpPr>
          <p:nvPr>
            <p:ph type="body" sz="quarter" idx="19"/>
          </p:nvPr>
        </p:nvSpPr>
        <p:spPr>
          <a:xfrm>
            <a:off x="2490913" y="843558"/>
            <a:ext cx="2008062" cy="244800"/>
          </a:xfrm>
        </p:spPr>
        <p:txBody>
          <a:bodyPr>
            <a:noAutofit/>
          </a:bodyPr>
          <a:lstStyle>
            <a:lvl1pPr>
              <a:defRPr sz="1200" cap="all" baseline="0"/>
            </a:lvl1pPr>
          </a:lstStyle>
          <a:p>
            <a:pPr lvl="0"/>
            <a:r>
              <a:rPr lang="de-DE"/>
              <a:t>Textmasterformat bearbeiten</a:t>
            </a:r>
          </a:p>
        </p:txBody>
      </p:sp>
      <p:sp>
        <p:nvSpPr>
          <p:cNvPr id="11" name="Inhaltsplatzhalter 2"/>
          <p:cNvSpPr>
            <a:spLocks noGrp="1"/>
          </p:cNvSpPr>
          <p:nvPr>
            <p:ph sz="half" idx="20"/>
          </p:nvPr>
        </p:nvSpPr>
        <p:spPr>
          <a:xfrm>
            <a:off x="6805462" y="1166812"/>
            <a:ext cx="2011513" cy="1385821"/>
          </a:xfrm>
        </p:spPr>
        <p:txBody>
          <a:bodyPr>
            <a:normAutofit/>
          </a:bodyPr>
          <a:lstStyle>
            <a:lvl1pPr>
              <a:defRPr sz="1200" cap="none" baseline="0"/>
            </a:lvl1pPr>
            <a:lvl2pPr>
              <a:spcBef>
                <a:spcPts val="600"/>
              </a:spcBef>
              <a:defRPr sz="1200"/>
            </a:lvl2pPr>
            <a:lvl3pPr>
              <a:spcBef>
                <a:spcPts val="600"/>
              </a:spcBef>
              <a:defRPr sz="1200"/>
            </a:lvl3pPr>
            <a:lvl4pPr>
              <a:spcBef>
                <a:spcPts val="600"/>
              </a:spcBef>
              <a:defRPr sz="1200"/>
            </a:lvl4pPr>
            <a:lvl5pPr>
              <a:spcBef>
                <a:spcPts val="600"/>
              </a:spcBef>
              <a:defRPr sz="12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2" name="Textplatzhalter 7"/>
          <p:cNvSpPr>
            <a:spLocks noGrp="1"/>
          </p:cNvSpPr>
          <p:nvPr>
            <p:ph type="body" sz="quarter" idx="21"/>
          </p:nvPr>
        </p:nvSpPr>
        <p:spPr>
          <a:xfrm>
            <a:off x="6805462" y="843558"/>
            <a:ext cx="2011513" cy="244800"/>
          </a:xfrm>
        </p:spPr>
        <p:txBody>
          <a:bodyPr>
            <a:noAutofit/>
          </a:bodyPr>
          <a:lstStyle>
            <a:lvl1pPr>
              <a:defRPr sz="1200" cap="all" baseline="0"/>
            </a:lvl1pPr>
          </a:lstStyle>
          <a:p>
            <a:pPr lvl="0"/>
            <a:r>
              <a:rPr lang="de-DE"/>
              <a:t>Textmasterformat bearbeiten</a:t>
            </a:r>
          </a:p>
        </p:txBody>
      </p:sp>
      <p:sp>
        <p:nvSpPr>
          <p:cNvPr id="13" name="Inhaltsplatzhalter 2"/>
          <p:cNvSpPr>
            <a:spLocks noGrp="1"/>
          </p:cNvSpPr>
          <p:nvPr>
            <p:ph sz="half" idx="22"/>
          </p:nvPr>
        </p:nvSpPr>
        <p:spPr>
          <a:xfrm>
            <a:off x="2490913" y="3003549"/>
            <a:ext cx="2008062" cy="1425556"/>
          </a:xfrm>
        </p:spPr>
        <p:txBody>
          <a:bodyPr>
            <a:normAutofit/>
          </a:bodyPr>
          <a:lstStyle>
            <a:lvl1pPr>
              <a:defRPr sz="1200" cap="none" baseline="0"/>
            </a:lvl1pPr>
            <a:lvl2pPr>
              <a:spcBef>
                <a:spcPts val="600"/>
              </a:spcBef>
              <a:defRPr sz="1200"/>
            </a:lvl2pPr>
            <a:lvl3pPr>
              <a:spcBef>
                <a:spcPts val="600"/>
              </a:spcBef>
              <a:defRPr sz="1200"/>
            </a:lvl3pPr>
            <a:lvl4pPr>
              <a:spcBef>
                <a:spcPts val="600"/>
              </a:spcBef>
              <a:defRPr sz="1200"/>
            </a:lvl4pPr>
            <a:lvl5pPr>
              <a:spcBef>
                <a:spcPts val="600"/>
              </a:spcBef>
              <a:defRPr sz="12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4" name="Textplatzhalter 7"/>
          <p:cNvSpPr>
            <a:spLocks noGrp="1"/>
          </p:cNvSpPr>
          <p:nvPr>
            <p:ph type="body" sz="quarter" idx="23"/>
          </p:nvPr>
        </p:nvSpPr>
        <p:spPr>
          <a:xfrm>
            <a:off x="2490913" y="2679762"/>
            <a:ext cx="2008062" cy="244800"/>
          </a:xfrm>
        </p:spPr>
        <p:txBody>
          <a:bodyPr>
            <a:noAutofit/>
          </a:bodyPr>
          <a:lstStyle>
            <a:lvl1pPr>
              <a:defRPr sz="1200" cap="all" baseline="0"/>
            </a:lvl1pPr>
          </a:lstStyle>
          <a:p>
            <a:pPr lvl="0"/>
            <a:r>
              <a:rPr lang="de-DE"/>
              <a:t>Textmasterformat bearbeiten</a:t>
            </a:r>
          </a:p>
        </p:txBody>
      </p:sp>
      <p:sp>
        <p:nvSpPr>
          <p:cNvPr id="15" name="Inhaltsplatzhalter 2"/>
          <p:cNvSpPr>
            <a:spLocks noGrp="1"/>
          </p:cNvSpPr>
          <p:nvPr>
            <p:ph sz="half" idx="24"/>
          </p:nvPr>
        </p:nvSpPr>
        <p:spPr>
          <a:xfrm>
            <a:off x="6805462" y="3003549"/>
            <a:ext cx="2011513" cy="1425556"/>
          </a:xfrm>
        </p:spPr>
        <p:txBody>
          <a:bodyPr>
            <a:normAutofit/>
          </a:bodyPr>
          <a:lstStyle>
            <a:lvl1pPr>
              <a:defRPr sz="1200" cap="none" baseline="0"/>
            </a:lvl1pPr>
            <a:lvl2pPr>
              <a:spcBef>
                <a:spcPts val="600"/>
              </a:spcBef>
              <a:defRPr sz="1200"/>
            </a:lvl2pPr>
            <a:lvl3pPr>
              <a:spcBef>
                <a:spcPts val="600"/>
              </a:spcBef>
              <a:defRPr sz="1200"/>
            </a:lvl3pPr>
            <a:lvl4pPr>
              <a:spcBef>
                <a:spcPts val="600"/>
              </a:spcBef>
              <a:defRPr sz="1200"/>
            </a:lvl4pPr>
            <a:lvl5pPr>
              <a:spcBef>
                <a:spcPts val="600"/>
              </a:spcBef>
              <a:defRPr sz="12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6" name="Textplatzhalter 7"/>
          <p:cNvSpPr>
            <a:spLocks noGrp="1"/>
          </p:cNvSpPr>
          <p:nvPr>
            <p:ph type="body" sz="quarter" idx="25"/>
          </p:nvPr>
        </p:nvSpPr>
        <p:spPr>
          <a:xfrm>
            <a:off x="6805463" y="2679762"/>
            <a:ext cx="2011513" cy="244800"/>
          </a:xfrm>
        </p:spPr>
        <p:txBody>
          <a:bodyPr>
            <a:noAutofit/>
          </a:bodyPr>
          <a:lstStyle>
            <a:lvl1pPr>
              <a:defRPr sz="1200" cap="all" baseline="0"/>
            </a:lvl1pPr>
          </a:lstStyle>
          <a:p>
            <a:pPr lvl="0"/>
            <a:r>
              <a:rPr lang="de-DE"/>
              <a:t>Textmasterformat bearbeiten</a:t>
            </a:r>
          </a:p>
        </p:txBody>
      </p:sp>
      <p:cxnSp>
        <p:nvCxnSpPr>
          <p:cNvPr id="17" name="Gerade Verbindung 16"/>
          <p:cNvCxnSpPr/>
          <p:nvPr/>
        </p:nvCxnSpPr>
        <p:spPr>
          <a:xfrm>
            <a:off x="2490913" y="2924562"/>
            <a:ext cx="2008062"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a:xfrm>
            <a:off x="6805463" y="2924562"/>
            <a:ext cx="2011513"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 name="Gerade Verbindung 18"/>
          <p:cNvCxnSpPr/>
          <p:nvPr/>
        </p:nvCxnSpPr>
        <p:spPr>
          <a:xfrm>
            <a:off x="2490913" y="1088358"/>
            <a:ext cx="2008062"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 name="Gerade Verbindung 19"/>
          <p:cNvCxnSpPr/>
          <p:nvPr/>
        </p:nvCxnSpPr>
        <p:spPr>
          <a:xfrm>
            <a:off x="6805463" y="1088358"/>
            <a:ext cx="2011513"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22" name="Textplatzhalter 7"/>
          <p:cNvSpPr>
            <a:spLocks noGrp="1"/>
          </p:cNvSpPr>
          <p:nvPr>
            <p:ph type="body" sz="quarter" idx="29"/>
          </p:nvPr>
        </p:nvSpPr>
        <p:spPr>
          <a:xfrm>
            <a:off x="323850" y="4465483"/>
            <a:ext cx="7054851" cy="135000"/>
          </a:xfrm>
        </p:spPr>
        <p:txBody>
          <a:bodyPr>
            <a:noAutofit/>
          </a:bodyPr>
          <a:lstStyle>
            <a:lvl1pPr>
              <a:defRPr sz="1000" b="0" cap="none"/>
            </a:lvl1pPr>
            <a:lvl2pPr>
              <a:defRPr sz="1000" b="0" cap="none"/>
            </a:lvl2pPr>
            <a:lvl3pPr>
              <a:defRPr sz="1000" b="0" cap="none"/>
            </a:lvl3pPr>
            <a:lvl4pPr>
              <a:defRPr sz="1000" b="0" cap="none"/>
            </a:lvl4pPr>
            <a:lvl5pPr>
              <a:defRPr sz="1000" b="0" cap="none"/>
            </a:lvl5pPr>
          </a:lstStyle>
          <a:p>
            <a:pPr lvl="0"/>
            <a:r>
              <a:rPr lang="de-DE"/>
              <a:t>Textmasterformat bearbeiten</a:t>
            </a:r>
          </a:p>
        </p:txBody>
      </p:sp>
      <p:sp>
        <p:nvSpPr>
          <p:cNvPr id="23" name="Foliennummernplatzhalter 5">
            <a:extLst>
              <a:ext uri="{FF2B5EF4-FFF2-40B4-BE49-F238E27FC236}">
                <a16:creationId xmlns:a16="http://schemas.microsoft.com/office/drawing/2014/main" id="{7D1A9060-9CD1-4EFB-8486-E32A3A17AB6F}"/>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25" name="Fußzeilenplatzhalter 13">
            <a:extLst>
              <a:ext uri="{FF2B5EF4-FFF2-40B4-BE49-F238E27FC236}">
                <a16:creationId xmlns:a16="http://schemas.microsoft.com/office/drawing/2014/main" id="{07311491-4F00-4102-B6A4-FEE5025BFA91}"/>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26091278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5" name="Foliennummernplatzhalter 5">
            <a:extLst>
              <a:ext uri="{FF2B5EF4-FFF2-40B4-BE49-F238E27FC236}">
                <a16:creationId xmlns:a16="http://schemas.microsoft.com/office/drawing/2014/main" id="{3D6E895E-4146-4462-AC40-A23A66898443}"/>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6" name="Fußzeilenplatzhalter 13">
            <a:extLst>
              <a:ext uri="{FF2B5EF4-FFF2-40B4-BE49-F238E27FC236}">
                <a16:creationId xmlns:a16="http://schemas.microsoft.com/office/drawing/2014/main" id="{DF241BE2-167C-4D1B-B54F-9D6B0A54B138}"/>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11870614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idx="1"/>
          </p:nvPr>
        </p:nvSpPr>
        <p:spPr>
          <a:xfrm>
            <a:off x="323850" y="842963"/>
            <a:ext cx="8493619" cy="35290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2" name="Textplatzhalter 7"/>
          <p:cNvSpPr>
            <a:spLocks noGrp="1"/>
          </p:cNvSpPr>
          <p:nvPr>
            <p:ph type="body" sz="quarter" idx="15"/>
          </p:nvPr>
        </p:nvSpPr>
        <p:spPr>
          <a:xfrm>
            <a:off x="323851" y="4408353"/>
            <a:ext cx="7054849" cy="135000"/>
          </a:xfrm>
        </p:spPr>
        <p:txBody>
          <a:bodyPr>
            <a:noAutofit/>
          </a:bodyPr>
          <a:lstStyle>
            <a:lvl1pPr>
              <a:defRPr sz="1000" b="0" cap="none"/>
            </a:lvl1pPr>
            <a:lvl2pPr>
              <a:defRPr sz="1000" b="0" cap="none"/>
            </a:lvl2pPr>
            <a:lvl3pPr>
              <a:defRPr sz="1000" b="0" cap="none"/>
            </a:lvl3pPr>
            <a:lvl4pPr>
              <a:defRPr sz="1000" b="0" cap="none"/>
            </a:lvl4pPr>
            <a:lvl5pPr>
              <a:defRPr sz="1000" b="0" cap="none"/>
            </a:lvl5pPr>
          </a:lstStyle>
          <a:p>
            <a:pPr lvl="0"/>
            <a:r>
              <a:rPr lang="de-DE"/>
              <a:t>Textmasterformat bearbeiten</a:t>
            </a:r>
          </a:p>
        </p:txBody>
      </p:sp>
      <p:sp>
        <p:nvSpPr>
          <p:cNvPr id="7" name="Foliennummernplatzhalter 5">
            <a:extLst>
              <a:ext uri="{FF2B5EF4-FFF2-40B4-BE49-F238E27FC236}">
                <a16:creationId xmlns:a16="http://schemas.microsoft.com/office/drawing/2014/main" id="{ACDED3B6-483F-427E-890B-B35E7C3FF2DC}"/>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9" name="Fußzeilenplatzhalter 13">
            <a:extLst>
              <a:ext uri="{FF2B5EF4-FFF2-40B4-BE49-F238E27FC236}">
                <a16:creationId xmlns:a16="http://schemas.microsoft.com/office/drawing/2014/main" id="{3BB0E968-30D0-4E93-9D4B-FC1380DDB893}"/>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20607823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ild groß und klein mit Text rech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7" name="Bildplatzhalter 6"/>
          <p:cNvSpPr>
            <a:spLocks noGrp="1"/>
          </p:cNvSpPr>
          <p:nvPr>
            <p:ph type="pic" sz="quarter" idx="13"/>
          </p:nvPr>
        </p:nvSpPr>
        <p:spPr>
          <a:xfrm>
            <a:off x="323851" y="842962"/>
            <a:ext cx="4171949" cy="3529012"/>
          </a:xfrm>
        </p:spPr>
        <p:txBody>
          <a:bodyPr/>
          <a:lstStyle/>
          <a:p>
            <a:r>
              <a:rPr lang="de-DE" dirty="0"/>
              <a:t>Bild durch Klicken auf Symbol hinzufügen</a:t>
            </a:r>
            <a:endParaRPr lang="de-AT" dirty="0"/>
          </a:p>
        </p:txBody>
      </p:sp>
      <p:sp>
        <p:nvSpPr>
          <p:cNvPr id="11" name="Bildplatzhalter 6"/>
          <p:cNvSpPr>
            <a:spLocks noGrp="1"/>
          </p:cNvSpPr>
          <p:nvPr>
            <p:ph type="pic" sz="quarter" idx="15"/>
          </p:nvPr>
        </p:nvSpPr>
        <p:spPr>
          <a:xfrm>
            <a:off x="4639447" y="843084"/>
            <a:ext cx="2015863" cy="1728846"/>
          </a:xfrm>
        </p:spPr>
        <p:txBody>
          <a:bodyPr/>
          <a:lstStyle/>
          <a:p>
            <a:r>
              <a:rPr lang="de-DE" dirty="0"/>
              <a:t>Bild durch Klicken auf Symbol hinzufügen</a:t>
            </a:r>
            <a:endParaRPr lang="de-AT" dirty="0"/>
          </a:p>
        </p:txBody>
      </p:sp>
      <p:sp>
        <p:nvSpPr>
          <p:cNvPr id="21" name="Inhaltsplatzhalter 2"/>
          <p:cNvSpPr>
            <a:spLocks noGrp="1"/>
          </p:cNvSpPr>
          <p:nvPr>
            <p:ph sz="half" idx="20"/>
          </p:nvPr>
        </p:nvSpPr>
        <p:spPr>
          <a:xfrm>
            <a:off x="6820639" y="842964"/>
            <a:ext cx="1996336" cy="1728846"/>
          </a:xfrm>
        </p:spPr>
        <p:txBody>
          <a:bodyPr>
            <a:normAutofit/>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de-DE"/>
              <a:t>Textmasterformat bearbeiten</a:t>
            </a:r>
          </a:p>
        </p:txBody>
      </p:sp>
      <p:sp>
        <p:nvSpPr>
          <p:cNvPr id="25" name="Inhaltsplatzhalter 2"/>
          <p:cNvSpPr>
            <a:spLocks noGrp="1"/>
          </p:cNvSpPr>
          <p:nvPr>
            <p:ph sz="half" idx="24"/>
          </p:nvPr>
        </p:nvSpPr>
        <p:spPr>
          <a:xfrm>
            <a:off x="4639450" y="2813446"/>
            <a:ext cx="4177527" cy="1558528"/>
          </a:xfr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7" name="Textplatzhalter 7"/>
          <p:cNvSpPr>
            <a:spLocks noGrp="1"/>
          </p:cNvSpPr>
          <p:nvPr>
            <p:ph type="body" sz="quarter" idx="25"/>
          </p:nvPr>
        </p:nvSpPr>
        <p:spPr>
          <a:xfrm>
            <a:off x="323851" y="4408353"/>
            <a:ext cx="7054849" cy="135000"/>
          </a:xfrm>
        </p:spPr>
        <p:txBody>
          <a:bodyPr>
            <a:noAutofit/>
          </a:bodyPr>
          <a:lstStyle>
            <a:lvl1pPr>
              <a:defRPr sz="1000" b="0" cap="none"/>
            </a:lvl1pPr>
            <a:lvl2pPr>
              <a:defRPr sz="1000" b="0" cap="none"/>
            </a:lvl2pPr>
            <a:lvl3pPr>
              <a:defRPr sz="1000" b="0" cap="none"/>
            </a:lvl3pPr>
            <a:lvl4pPr>
              <a:defRPr sz="1000" b="0" cap="none"/>
            </a:lvl4pPr>
            <a:lvl5pPr>
              <a:defRPr sz="1000" b="0" cap="none"/>
            </a:lvl5pPr>
          </a:lstStyle>
          <a:p>
            <a:pPr lvl="0"/>
            <a:r>
              <a:rPr lang="de-DE"/>
              <a:t>Textmasterformat bearbeiten</a:t>
            </a:r>
          </a:p>
        </p:txBody>
      </p:sp>
      <p:sp>
        <p:nvSpPr>
          <p:cNvPr id="10" name="Foliennummernplatzhalter 5">
            <a:extLst>
              <a:ext uri="{FF2B5EF4-FFF2-40B4-BE49-F238E27FC236}">
                <a16:creationId xmlns:a16="http://schemas.microsoft.com/office/drawing/2014/main" id="{96E77C3E-6BF0-42F0-A277-F5CED30B90F7}"/>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13" name="Fußzeilenplatzhalter 13">
            <a:extLst>
              <a:ext uri="{FF2B5EF4-FFF2-40B4-BE49-F238E27FC236}">
                <a16:creationId xmlns:a16="http://schemas.microsoft.com/office/drawing/2014/main" id="{42D20B81-AF39-4235-A6B7-6E16AE83125A}"/>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30757556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idx="1"/>
          </p:nvPr>
        </p:nvSpPr>
        <p:spPr>
          <a:xfrm>
            <a:off x="323851" y="842964"/>
            <a:ext cx="8493619" cy="35290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2" name="Textplatzhalter 7"/>
          <p:cNvSpPr>
            <a:spLocks noGrp="1"/>
          </p:cNvSpPr>
          <p:nvPr>
            <p:ph type="body" sz="quarter" idx="15"/>
          </p:nvPr>
        </p:nvSpPr>
        <p:spPr>
          <a:xfrm>
            <a:off x="323852" y="4408353"/>
            <a:ext cx="7054849" cy="135000"/>
          </a:xfrm>
        </p:spPr>
        <p:txBody>
          <a:bodyPr>
            <a:noAutofit/>
          </a:bodyPr>
          <a:lstStyle>
            <a:lvl1pPr>
              <a:defRPr sz="1000" b="0" cap="none"/>
            </a:lvl1pPr>
            <a:lvl2pPr>
              <a:defRPr sz="1000" b="0" cap="none"/>
            </a:lvl2pPr>
            <a:lvl3pPr>
              <a:defRPr sz="1000" b="0" cap="none"/>
            </a:lvl3pPr>
            <a:lvl4pPr>
              <a:defRPr sz="1000" b="0" cap="none"/>
            </a:lvl4pPr>
            <a:lvl5pPr>
              <a:defRPr sz="1000" b="0" cap="none"/>
            </a:lvl5pPr>
          </a:lstStyle>
          <a:p>
            <a:pPr lvl="0"/>
            <a:r>
              <a:rPr lang="de-DE"/>
              <a:t>Textmasterformat bearbeiten</a:t>
            </a:r>
          </a:p>
        </p:txBody>
      </p:sp>
      <p:sp>
        <p:nvSpPr>
          <p:cNvPr id="7" name="Foliennummernplatzhalter 5">
            <a:extLst>
              <a:ext uri="{FF2B5EF4-FFF2-40B4-BE49-F238E27FC236}">
                <a16:creationId xmlns:a16="http://schemas.microsoft.com/office/drawing/2014/main" id="{A7D6CD1E-9B6D-46D4-B19E-C95D3B471810}"/>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9" name="Fußzeilenplatzhalter 13">
            <a:extLst>
              <a:ext uri="{FF2B5EF4-FFF2-40B4-BE49-F238E27FC236}">
                <a16:creationId xmlns:a16="http://schemas.microsoft.com/office/drawing/2014/main" id="{A9BBB93E-2490-49CA-BEB9-334A8FC7AE42}"/>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8302969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Bild groß und klein mit Text rech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7" name="Bildplatzhalter 6"/>
          <p:cNvSpPr>
            <a:spLocks noGrp="1"/>
          </p:cNvSpPr>
          <p:nvPr>
            <p:ph type="pic" sz="quarter" idx="13"/>
          </p:nvPr>
        </p:nvSpPr>
        <p:spPr>
          <a:xfrm>
            <a:off x="323852" y="842963"/>
            <a:ext cx="4171949" cy="3529012"/>
          </a:xfrm>
        </p:spPr>
        <p:txBody>
          <a:bodyPr/>
          <a:lstStyle/>
          <a:p>
            <a:r>
              <a:rPr lang="de-DE" dirty="0"/>
              <a:t>Bild durch Klicken auf Symbol hinzufügen</a:t>
            </a:r>
            <a:endParaRPr lang="de-AT" dirty="0"/>
          </a:p>
        </p:txBody>
      </p:sp>
      <p:sp>
        <p:nvSpPr>
          <p:cNvPr id="11" name="Bildplatzhalter 6"/>
          <p:cNvSpPr>
            <a:spLocks noGrp="1"/>
          </p:cNvSpPr>
          <p:nvPr>
            <p:ph type="pic" sz="quarter" idx="15"/>
          </p:nvPr>
        </p:nvSpPr>
        <p:spPr>
          <a:xfrm>
            <a:off x="4639448" y="843084"/>
            <a:ext cx="2015863" cy="1728846"/>
          </a:xfrm>
        </p:spPr>
        <p:txBody>
          <a:bodyPr/>
          <a:lstStyle/>
          <a:p>
            <a:r>
              <a:rPr lang="de-DE" dirty="0"/>
              <a:t>Bild durch Klicken auf Symbol hinzufügen</a:t>
            </a:r>
            <a:endParaRPr lang="de-AT" dirty="0"/>
          </a:p>
        </p:txBody>
      </p:sp>
      <p:sp>
        <p:nvSpPr>
          <p:cNvPr id="21" name="Inhaltsplatzhalter 2"/>
          <p:cNvSpPr>
            <a:spLocks noGrp="1"/>
          </p:cNvSpPr>
          <p:nvPr>
            <p:ph sz="half" idx="20"/>
          </p:nvPr>
        </p:nvSpPr>
        <p:spPr>
          <a:xfrm>
            <a:off x="6820640" y="842964"/>
            <a:ext cx="1996336" cy="1728846"/>
          </a:xfrm>
        </p:spPr>
        <p:txBody>
          <a:bodyPr>
            <a:normAutofit/>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de-DE"/>
              <a:t>Textmasterformat bearbeiten</a:t>
            </a:r>
          </a:p>
        </p:txBody>
      </p:sp>
      <p:sp>
        <p:nvSpPr>
          <p:cNvPr id="25" name="Inhaltsplatzhalter 2"/>
          <p:cNvSpPr>
            <a:spLocks noGrp="1"/>
          </p:cNvSpPr>
          <p:nvPr>
            <p:ph sz="half" idx="24"/>
          </p:nvPr>
        </p:nvSpPr>
        <p:spPr>
          <a:xfrm>
            <a:off x="4639451" y="2813447"/>
            <a:ext cx="4177527" cy="1558528"/>
          </a:xfr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7" name="Textplatzhalter 7"/>
          <p:cNvSpPr>
            <a:spLocks noGrp="1"/>
          </p:cNvSpPr>
          <p:nvPr>
            <p:ph type="body" sz="quarter" idx="25"/>
          </p:nvPr>
        </p:nvSpPr>
        <p:spPr>
          <a:xfrm>
            <a:off x="323852" y="4408353"/>
            <a:ext cx="7054849" cy="135000"/>
          </a:xfrm>
        </p:spPr>
        <p:txBody>
          <a:bodyPr>
            <a:noAutofit/>
          </a:bodyPr>
          <a:lstStyle>
            <a:lvl1pPr>
              <a:defRPr sz="1000" b="0" cap="none"/>
            </a:lvl1pPr>
            <a:lvl2pPr>
              <a:defRPr sz="1000" b="0" cap="none"/>
            </a:lvl2pPr>
            <a:lvl3pPr>
              <a:defRPr sz="1000" b="0" cap="none"/>
            </a:lvl3pPr>
            <a:lvl4pPr>
              <a:defRPr sz="1000" b="0" cap="none"/>
            </a:lvl4pPr>
            <a:lvl5pPr>
              <a:defRPr sz="1000" b="0" cap="none"/>
            </a:lvl5pPr>
          </a:lstStyle>
          <a:p>
            <a:pPr lvl="0"/>
            <a:r>
              <a:rPr lang="de-DE"/>
              <a:t>Textmasterformat bearbeiten</a:t>
            </a:r>
          </a:p>
        </p:txBody>
      </p:sp>
      <p:sp>
        <p:nvSpPr>
          <p:cNvPr id="8" name="Foliennummernplatzhalter 5">
            <a:extLst>
              <a:ext uri="{FF2B5EF4-FFF2-40B4-BE49-F238E27FC236}">
                <a16:creationId xmlns:a16="http://schemas.microsoft.com/office/drawing/2014/main" id="{E1FF9807-86A7-4A22-9716-4734F8ECF8EC}"/>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9" name="Fußzeilenplatzhalter 5">
            <a:extLst>
              <a:ext uri="{FF2B5EF4-FFF2-40B4-BE49-F238E27FC236}">
                <a16:creationId xmlns:a16="http://schemas.microsoft.com/office/drawing/2014/main" id="{F31716B6-1B5F-4A8A-8663-17ABF403B104}"/>
              </a:ext>
            </a:extLst>
          </p:cNvPr>
          <p:cNvSpPr>
            <a:spLocks noGrp="1"/>
          </p:cNvSpPr>
          <p:nvPr>
            <p:ph type="ftr" sz="quarter" idx="16"/>
          </p:nvPr>
        </p:nvSpPr>
        <p:spPr>
          <a:xfrm>
            <a:off x="656770" y="4706689"/>
            <a:ext cx="2403930" cy="230400"/>
          </a:xfrm>
        </p:spPr>
        <p:txBody>
          <a:bodyPr/>
          <a:lstStyle/>
          <a:p>
            <a:r>
              <a:rPr lang="de-DE" dirty="0"/>
              <a:t>STRABAG, 12.09.2019</a:t>
            </a:r>
          </a:p>
        </p:txBody>
      </p:sp>
    </p:spTree>
    <p:extLst>
      <p:ext uri="{BB962C8B-B14F-4D97-AF65-F5344CB8AC3E}">
        <p14:creationId xmlns:p14="http://schemas.microsoft.com/office/powerpoint/2010/main" val="13352407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3360" y="939601"/>
            <a:ext cx="4175125" cy="3440113"/>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4" name="Inhaltsplatzhalter 3"/>
          <p:cNvSpPr>
            <a:spLocks noGrp="1"/>
          </p:cNvSpPr>
          <p:nvPr>
            <p:ph sz="half" idx="2" hasCustomPrompt="1"/>
          </p:nvPr>
        </p:nvSpPr>
        <p:spPr>
          <a:xfrm>
            <a:off x="4642947" y="939600"/>
            <a:ext cx="4174030" cy="344011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18" name="Textplatzhalter 7"/>
          <p:cNvSpPr>
            <a:spLocks noGrp="1"/>
          </p:cNvSpPr>
          <p:nvPr>
            <p:ph type="body" sz="quarter" idx="15"/>
          </p:nvPr>
        </p:nvSpPr>
        <p:spPr>
          <a:xfrm>
            <a:off x="323852" y="4408353"/>
            <a:ext cx="8493125" cy="1350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endParaRPr lang="de-AT"/>
          </a:p>
        </p:txBody>
      </p:sp>
      <p:sp>
        <p:nvSpPr>
          <p:cNvPr id="6" name="Fußzeilenplatzhalter 5"/>
          <p:cNvSpPr>
            <a:spLocks noGrp="1"/>
          </p:cNvSpPr>
          <p:nvPr>
            <p:ph type="ftr" sz="quarter" idx="16"/>
          </p:nvPr>
        </p:nvSpPr>
        <p:spPr/>
        <p:txBody>
          <a:bodyPr/>
          <a:lstStyle/>
          <a:p>
            <a:r>
              <a:rPr lang="de-DE" dirty="0"/>
              <a:t>STRABAG, 12.09.2019</a:t>
            </a:r>
          </a:p>
        </p:txBody>
      </p:sp>
      <p:sp>
        <p:nvSpPr>
          <p:cNvPr id="7" name="Foliennummernplatzhalter 6"/>
          <p:cNvSpPr>
            <a:spLocks noGrp="1"/>
          </p:cNvSpPr>
          <p:nvPr>
            <p:ph type="sldNum" sz="quarter" idx="17"/>
          </p:nvPr>
        </p:nvSpPr>
        <p:spPr/>
        <p:txBody>
          <a:bodyPr/>
          <a:lstStyle/>
          <a:p>
            <a:fld id="{5334B2CA-A0E8-4E5F-963C-6643CB8FCEB1}" type="slidenum">
              <a:rPr lang="de-AT" smtClean="0"/>
              <a:pPr/>
              <a:t>‹Nr.›</a:t>
            </a:fld>
            <a:endParaRPr lang="de-AT" dirty="0"/>
          </a:p>
        </p:txBody>
      </p:sp>
      <p:sp>
        <p:nvSpPr>
          <p:cNvPr id="5" name="Titel 4"/>
          <p:cNvSpPr>
            <a:spLocks noGrp="1"/>
          </p:cNvSpPr>
          <p:nvPr>
            <p:ph type="title"/>
          </p:nvPr>
        </p:nvSpPr>
        <p:spPr/>
        <p:txBody>
          <a:bodyPr/>
          <a:lstStyle/>
          <a:p>
            <a:r>
              <a:rPr lang="de-AT"/>
              <a:t>Titelmasterformat durch Klicken bearbeiten</a:t>
            </a:r>
          </a:p>
        </p:txBody>
      </p:sp>
    </p:spTree>
    <p:extLst>
      <p:ext uri="{BB962C8B-B14F-4D97-AF65-F5344CB8AC3E}">
        <p14:creationId xmlns:p14="http://schemas.microsoft.com/office/powerpoint/2010/main" val="3017997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eere 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270158"/>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Kapiteltrennfolie-3">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3BEDB9A7-4BA1-C84E-86ED-8E7583DC5813}"/>
              </a:ext>
            </a:extLst>
          </p:cNvPr>
          <p:cNvPicPr>
            <a:picLocks noChangeAspect="1"/>
          </p:cNvPicPr>
          <p:nvPr userDrawn="1"/>
        </p:nvPicPr>
        <p:blipFill rotWithShape="1">
          <a:blip r:embed="rId2"/>
          <a:srcRect l="46992" r="19468"/>
          <a:stretch/>
        </p:blipFill>
        <p:spPr>
          <a:xfrm>
            <a:off x="-70597" y="-18193"/>
            <a:ext cx="3088620" cy="5179886"/>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hasCustomPrompt="1"/>
          </p:nvPr>
        </p:nvSpPr>
        <p:spPr>
          <a:xfrm>
            <a:off x="2522171" y="1724305"/>
            <a:ext cx="6181298" cy="890948"/>
          </a:xfrm>
        </p:spPr>
        <p:txBody>
          <a:bodyPr lIns="0" tIns="0" rIns="90000" bIns="0" anchor="t" anchorCtr="0">
            <a:noAutofit/>
          </a:bodyPr>
          <a:lstStyle>
            <a:lvl1pPr algn="l">
              <a:lnSpc>
                <a:spcPts val="3300"/>
              </a:lnSpc>
              <a:defRPr sz="3150" b="1" i="0" spc="15" baseline="0">
                <a:solidFill>
                  <a:schemeClr val="tx1"/>
                </a:solidFill>
                <a:latin typeface="Arial" panose="020B0604020202020204" pitchFamily="34" charset="0"/>
                <a:cs typeface="Arial" panose="020B0604020202020204" pitchFamily="34" charset="0"/>
              </a:defRPr>
            </a:lvl1pPr>
          </a:lstStyle>
          <a:p>
            <a:r>
              <a:rPr lang="de-DE" dirty="0"/>
              <a:t>Mastertitelformat </a:t>
            </a:r>
            <a:br>
              <a:rPr lang="de-DE" dirty="0"/>
            </a:br>
            <a:r>
              <a:rPr lang="de-DE" dirty="0"/>
              <a:t>bearbeiten</a:t>
            </a:r>
          </a:p>
        </p:txBody>
      </p:sp>
      <p:sp>
        <p:nvSpPr>
          <p:cNvPr id="3" name="Untertitel 2">
            <a:extLst>
              <a:ext uri="{FF2B5EF4-FFF2-40B4-BE49-F238E27FC236}">
                <a16:creationId xmlns:a16="http://schemas.microsoft.com/office/drawing/2014/main" id="{267E4C96-B17D-744B-AAE4-92B3354D1D2C}"/>
              </a:ext>
            </a:extLst>
          </p:cNvPr>
          <p:cNvSpPr>
            <a:spLocks noGrp="1"/>
          </p:cNvSpPr>
          <p:nvPr>
            <p:ph type="subTitle" idx="1" hasCustomPrompt="1"/>
          </p:nvPr>
        </p:nvSpPr>
        <p:spPr>
          <a:xfrm>
            <a:off x="2546747" y="2700000"/>
            <a:ext cx="3864381" cy="885835"/>
          </a:xfrm>
          <a:prstGeom prst="rect">
            <a:avLst/>
          </a:prstGeom>
        </p:spPr>
        <p:txBody>
          <a:bodyPr lIns="0" tIns="0" rIns="90000" bIns="0">
            <a:noAutofit/>
          </a:bodyPr>
          <a:lstStyle>
            <a:lvl1pPr marL="0" indent="0" algn="l">
              <a:lnSpc>
                <a:spcPts val="1950"/>
              </a:lnSpc>
              <a:buNone/>
              <a:defRPr sz="1800" baseline="0">
                <a:solidFill>
                  <a:schemeClr val="tx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dirty="0"/>
              <a:t>Master-Untertitelformat </a:t>
            </a:r>
            <a:br>
              <a:rPr lang="de-DE" dirty="0"/>
            </a:br>
            <a:r>
              <a:rPr lang="de-DE" dirty="0"/>
              <a:t>bearbeiten</a:t>
            </a:r>
          </a:p>
        </p:txBody>
      </p:sp>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17.11.2021</a:t>
            </a:r>
            <a:endParaRPr lang="de-DE" dirty="0"/>
          </a:p>
        </p:txBody>
      </p:sp>
    </p:spTree>
    <p:extLst>
      <p:ext uri="{BB962C8B-B14F-4D97-AF65-F5344CB8AC3E}">
        <p14:creationId xmlns:p14="http://schemas.microsoft.com/office/powerpoint/2010/main" val="2019074832"/>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solidFill>
          <a:schemeClr val="bg1"/>
        </a:solidFill>
        <a:effectLst/>
      </p:bgPr>
    </p:bg>
    <p:spTree>
      <p:nvGrpSpPr>
        <p:cNvPr id="1" name=""/>
        <p:cNvGrpSpPr/>
        <p:nvPr/>
      </p:nvGrpSpPr>
      <p:grpSpPr>
        <a:xfrm>
          <a:off x="0" y="0"/>
          <a:ext cx="0" cy="0"/>
          <a:chOff x="0" y="0"/>
          <a:chExt cx="0" cy="0"/>
        </a:xfrm>
      </p:grpSpPr>
      <p:sp>
        <p:nvSpPr>
          <p:cNvPr id="7" name="Bildplatzhalter 7"/>
          <p:cNvSpPr>
            <a:spLocks noGrp="1"/>
          </p:cNvSpPr>
          <p:nvPr>
            <p:ph type="pic" sz="quarter" idx="24"/>
          </p:nvPr>
        </p:nvSpPr>
        <p:spPr>
          <a:xfrm>
            <a:off x="4641056" y="1096170"/>
            <a:ext cx="4502682" cy="3704950"/>
          </a:xfrm>
          <a:custGeom>
            <a:avLst/>
            <a:gdLst>
              <a:gd name="connsiteX0" fmla="*/ 0 w 6843713"/>
              <a:gd name="connsiteY0" fmla="*/ 0 h 7483475"/>
              <a:gd name="connsiteX1" fmla="*/ 6843713 w 6843713"/>
              <a:gd name="connsiteY1" fmla="*/ 0 h 7483475"/>
              <a:gd name="connsiteX2" fmla="*/ 6843713 w 6843713"/>
              <a:gd name="connsiteY2" fmla="*/ 7483475 h 7483475"/>
              <a:gd name="connsiteX3" fmla="*/ 0 w 6843713"/>
              <a:gd name="connsiteY3" fmla="*/ 7483475 h 7483475"/>
              <a:gd name="connsiteX4" fmla="*/ 0 w 6843713"/>
              <a:gd name="connsiteY4" fmla="*/ 0 h 7483475"/>
              <a:gd name="connsiteX0" fmla="*/ 0 w 6843713"/>
              <a:gd name="connsiteY0" fmla="*/ 0 h 7485254"/>
              <a:gd name="connsiteX1" fmla="*/ 6843713 w 6843713"/>
              <a:gd name="connsiteY1" fmla="*/ 0 h 7485254"/>
              <a:gd name="connsiteX2" fmla="*/ 6843713 w 6843713"/>
              <a:gd name="connsiteY2" fmla="*/ 7483475 h 7485254"/>
              <a:gd name="connsiteX3" fmla="*/ 6663532 w 6843713"/>
              <a:gd name="connsiteY3" fmla="*/ 7485062 h 7485254"/>
              <a:gd name="connsiteX4" fmla="*/ 0 w 6843713"/>
              <a:gd name="connsiteY4" fmla="*/ 7483475 h 7485254"/>
              <a:gd name="connsiteX5" fmla="*/ 0 w 6843713"/>
              <a:gd name="connsiteY5" fmla="*/ 0 h 7485254"/>
              <a:gd name="connsiteX0" fmla="*/ 0 w 6843713"/>
              <a:gd name="connsiteY0" fmla="*/ 0 h 7485254"/>
              <a:gd name="connsiteX1" fmla="*/ 6843713 w 6843713"/>
              <a:gd name="connsiteY1" fmla="*/ 0 h 7485254"/>
              <a:gd name="connsiteX2" fmla="*/ 6843713 w 6843713"/>
              <a:gd name="connsiteY2" fmla="*/ 7483475 h 7485254"/>
              <a:gd name="connsiteX3" fmla="*/ 6663532 w 6843713"/>
              <a:gd name="connsiteY3" fmla="*/ 7485062 h 7485254"/>
              <a:gd name="connsiteX4" fmla="*/ 6658770 w 6843713"/>
              <a:gd name="connsiteY4" fmla="*/ 6613524 h 7485254"/>
              <a:gd name="connsiteX5" fmla="*/ 0 w 6843713"/>
              <a:gd name="connsiteY5" fmla="*/ 7483475 h 7485254"/>
              <a:gd name="connsiteX6" fmla="*/ 0 w 6843713"/>
              <a:gd name="connsiteY6" fmla="*/ 0 h 7485254"/>
              <a:gd name="connsiteX0" fmla="*/ 0 w 6843713"/>
              <a:gd name="connsiteY0" fmla="*/ 0 h 7485254"/>
              <a:gd name="connsiteX1" fmla="*/ 6843713 w 6843713"/>
              <a:gd name="connsiteY1" fmla="*/ 0 h 7485254"/>
              <a:gd name="connsiteX2" fmla="*/ 6843713 w 6843713"/>
              <a:gd name="connsiteY2" fmla="*/ 7483475 h 7485254"/>
              <a:gd name="connsiteX3" fmla="*/ 6663532 w 6843713"/>
              <a:gd name="connsiteY3" fmla="*/ 7485062 h 7485254"/>
              <a:gd name="connsiteX4" fmla="*/ 6658770 w 6843713"/>
              <a:gd name="connsiteY4" fmla="*/ 6613524 h 7485254"/>
              <a:gd name="connsiteX5" fmla="*/ 4946651 w 6843713"/>
              <a:gd name="connsiteY5" fmla="*/ 6618286 h 7485254"/>
              <a:gd name="connsiteX6" fmla="*/ 0 w 6843713"/>
              <a:gd name="connsiteY6" fmla="*/ 7483475 h 7485254"/>
              <a:gd name="connsiteX7" fmla="*/ 0 w 6843713"/>
              <a:gd name="connsiteY7" fmla="*/ 0 h 7485254"/>
              <a:gd name="connsiteX0" fmla="*/ 0 w 6843713"/>
              <a:gd name="connsiteY0" fmla="*/ 0 h 7813674"/>
              <a:gd name="connsiteX1" fmla="*/ 6843713 w 6843713"/>
              <a:gd name="connsiteY1" fmla="*/ 0 h 7813674"/>
              <a:gd name="connsiteX2" fmla="*/ 6843713 w 6843713"/>
              <a:gd name="connsiteY2" fmla="*/ 7483475 h 7813674"/>
              <a:gd name="connsiteX3" fmla="*/ 6663532 w 6843713"/>
              <a:gd name="connsiteY3" fmla="*/ 7485062 h 7813674"/>
              <a:gd name="connsiteX4" fmla="*/ 6658770 w 6843713"/>
              <a:gd name="connsiteY4" fmla="*/ 6613524 h 7813674"/>
              <a:gd name="connsiteX5" fmla="*/ 4946651 w 6843713"/>
              <a:gd name="connsiteY5" fmla="*/ 6618286 h 7813674"/>
              <a:gd name="connsiteX6" fmla="*/ 4944270 w 6843713"/>
              <a:gd name="connsiteY6" fmla="*/ 7813674 h 7813674"/>
              <a:gd name="connsiteX7" fmla="*/ 0 w 6843713"/>
              <a:gd name="connsiteY7" fmla="*/ 7483475 h 7813674"/>
              <a:gd name="connsiteX8" fmla="*/ 0 w 6843713"/>
              <a:gd name="connsiteY8" fmla="*/ 0 h 7813674"/>
              <a:gd name="connsiteX0" fmla="*/ 0 w 6843713"/>
              <a:gd name="connsiteY0" fmla="*/ 0 h 7813674"/>
              <a:gd name="connsiteX1" fmla="*/ 6843713 w 6843713"/>
              <a:gd name="connsiteY1" fmla="*/ 0 h 7813674"/>
              <a:gd name="connsiteX2" fmla="*/ 6843713 w 6843713"/>
              <a:gd name="connsiteY2" fmla="*/ 7483475 h 7813674"/>
              <a:gd name="connsiteX3" fmla="*/ 6663532 w 6843713"/>
              <a:gd name="connsiteY3" fmla="*/ 7485062 h 7813674"/>
              <a:gd name="connsiteX4" fmla="*/ 6658770 w 6843713"/>
              <a:gd name="connsiteY4" fmla="*/ 6613524 h 7813674"/>
              <a:gd name="connsiteX5" fmla="*/ 4946651 w 6843713"/>
              <a:gd name="connsiteY5" fmla="*/ 6618286 h 7813674"/>
              <a:gd name="connsiteX6" fmla="*/ 4944270 w 6843713"/>
              <a:gd name="connsiteY6" fmla="*/ 7813674 h 7813674"/>
              <a:gd name="connsiteX7" fmla="*/ 0 w 6843713"/>
              <a:gd name="connsiteY7" fmla="*/ 7483475 h 7813674"/>
              <a:gd name="connsiteX8" fmla="*/ 0 w 6843713"/>
              <a:gd name="connsiteY8" fmla="*/ 0 h 7813674"/>
              <a:gd name="connsiteX0" fmla="*/ 0 w 6843713"/>
              <a:gd name="connsiteY0" fmla="*/ 0 h 7486014"/>
              <a:gd name="connsiteX1" fmla="*/ 6843713 w 6843713"/>
              <a:gd name="connsiteY1" fmla="*/ 0 h 7486014"/>
              <a:gd name="connsiteX2" fmla="*/ 6843713 w 6843713"/>
              <a:gd name="connsiteY2" fmla="*/ 7483475 h 7486014"/>
              <a:gd name="connsiteX3" fmla="*/ 6663532 w 6843713"/>
              <a:gd name="connsiteY3" fmla="*/ 7485062 h 7486014"/>
              <a:gd name="connsiteX4" fmla="*/ 6658770 w 6843713"/>
              <a:gd name="connsiteY4" fmla="*/ 6613524 h 7486014"/>
              <a:gd name="connsiteX5" fmla="*/ 4946651 w 6843713"/>
              <a:gd name="connsiteY5" fmla="*/ 6618286 h 7486014"/>
              <a:gd name="connsiteX6" fmla="*/ 4921410 w 6843713"/>
              <a:gd name="connsiteY6" fmla="*/ 7486014 h 7486014"/>
              <a:gd name="connsiteX7" fmla="*/ 0 w 6843713"/>
              <a:gd name="connsiteY7" fmla="*/ 7483475 h 7486014"/>
              <a:gd name="connsiteX8" fmla="*/ 0 w 6843713"/>
              <a:gd name="connsiteY8" fmla="*/ 0 h 7486014"/>
              <a:gd name="connsiteX0" fmla="*/ 0 w 6843713"/>
              <a:gd name="connsiteY0" fmla="*/ 0 h 7486014"/>
              <a:gd name="connsiteX1" fmla="*/ 6843713 w 6843713"/>
              <a:gd name="connsiteY1" fmla="*/ 0 h 7486014"/>
              <a:gd name="connsiteX2" fmla="*/ 6843713 w 6843713"/>
              <a:gd name="connsiteY2" fmla="*/ 7483475 h 7486014"/>
              <a:gd name="connsiteX3" fmla="*/ 6663532 w 6843713"/>
              <a:gd name="connsiteY3" fmla="*/ 7485062 h 7486014"/>
              <a:gd name="connsiteX4" fmla="*/ 6658770 w 6843713"/>
              <a:gd name="connsiteY4" fmla="*/ 6613524 h 7486014"/>
              <a:gd name="connsiteX5" fmla="*/ 4946651 w 6843713"/>
              <a:gd name="connsiteY5" fmla="*/ 6618286 h 7486014"/>
              <a:gd name="connsiteX6" fmla="*/ 4921410 w 6843713"/>
              <a:gd name="connsiteY6" fmla="*/ 7486014 h 7486014"/>
              <a:gd name="connsiteX7" fmla="*/ 0 w 6843713"/>
              <a:gd name="connsiteY7" fmla="*/ 7483475 h 7486014"/>
              <a:gd name="connsiteX8" fmla="*/ 0 w 6843713"/>
              <a:gd name="connsiteY8" fmla="*/ 0 h 7486014"/>
              <a:gd name="connsiteX0" fmla="*/ 0 w 6843713"/>
              <a:gd name="connsiteY0" fmla="*/ 0 h 7489189"/>
              <a:gd name="connsiteX1" fmla="*/ 6843713 w 6843713"/>
              <a:gd name="connsiteY1" fmla="*/ 0 h 7489189"/>
              <a:gd name="connsiteX2" fmla="*/ 6843713 w 6843713"/>
              <a:gd name="connsiteY2" fmla="*/ 7483475 h 7489189"/>
              <a:gd name="connsiteX3" fmla="*/ 6663532 w 6843713"/>
              <a:gd name="connsiteY3" fmla="*/ 7485062 h 7489189"/>
              <a:gd name="connsiteX4" fmla="*/ 6658770 w 6843713"/>
              <a:gd name="connsiteY4" fmla="*/ 6613524 h 7489189"/>
              <a:gd name="connsiteX5" fmla="*/ 4946651 w 6843713"/>
              <a:gd name="connsiteY5" fmla="*/ 6618286 h 7489189"/>
              <a:gd name="connsiteX6" fmla="*/ 4956335 w 6843713"/>
              <a:gd name="connsiteY6" fmla="*/ 7489189 h 7489189"/>
              <a:gd name="connsiteX7" fmla="*/ 0 w 6843713"/>
              <a:gd name="connsiteY7" fmla="*/ 7483475 h 7489189"/>
              <a:gd name="connsiteX8" fmla="*/ 0 w 6843713"/>
              <a:gd name="connsiteY8" fmla="*/ 0 h 7489189"/>
              <a:gd name="connsiteX0" fmla="*/ 0 w 6843713"/>
              <a:gd name="connsiteY0" fmla="*/ 0 h 7486807"/>
              <a:gd name="connsiteX1" fmla="*/ 6843713 w 6843713"/>
              <a:gd name="connsiteY1" fmla="*/ 0 h 7486807"/>
              <a:gd name="connsiteX2" fmla="*/ 6843713 w 6843713"/>
              <a:gd name="connsiteY2" fmla="*/ 7483475 h 7486807"/>
              <a:gd name="connsiteX3" fmla="*/ 6663532 w 6843713"/>
              <a:gd name="connsiteY3" fmla="*/ 7485062 h 7486807"/>
              <a:gd name="connsiteX4" fmla="*/ 6658770 w 6843713"/>
              <a:gd name="connsiteY4" fmla="*/ 6613524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3532 w 6843713"/>
              <a:gd name="connsiteY3" fmla="*/ 7485062 h 7486807"/>
              <a:gd name="connsiteX4" fmla="*/ 6658770 w 6843713"/>
              <a:gd name="connsiteY4" fmla="*/ 6613524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3532 w 6843713"/>
              <a:gd name="connsiteY3" fmla="*/ 7485062 h 7486807"/>
              <a:gd name="connsiteX4" fmla="*/ 6658770 w 6843713"/>
              <a:gd name="connsiteY4" fmla="*/ 6613524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3532 w 6843713"/>
              <a:gd name="connsiteY3" fmla="*/ 7485062 h 7486807"/>
              <a:gd name="connsiteX4" fmla="*/ 6658770 w 6843713"/>
              <a:gd name="connsiteY4" fmla="*/ 6613524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3532 w 6843713"/>
              <a:gd name="connsiteY3" fmla="*/ 7485062 h 7486807"/>
              <a:gd name="connsiteX4" fmla="*/ 6658770 w 6843713"/>
              <a:gd name="connsiteY4" fmla="*/ 6613524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3532 w 6843713"/>
              <a:gd name="connsiteY3" fmla="*/ 7485062 h 7486807"/>
              <a:gd name="connsiteX4" fmla="*/ 6658770 w 6843713"/>
              <a:gd name="connsiteY4" fmla="*/ 6613524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3532 w 6843713"/>
              <a:gd name="connsiteY3" fmla="*/ 7485062 h 7486807"/>
              <a:gd name="connsiteX4" fmla="*/ 6658770 w 6843713"/>
              <a:gd name="connsiteY4" fmla="*/ 6613524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3532 w 6843713"/>
              <a:gd name="connsiteY3" fmla="*/ 7485062 h 7486807"/>
              <a:gd name="connsiteX4" fmla="*/ 6663532 w 6843713"/>
              <a:gd name="connsiteY4" fmla="*/ 6620668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5913 w 6843713"/>
              <a:gd name="connsiteY3" fmla="*/ 7482681 h 7486807"/>
              <a:gd name="connsiteX4" fmla="*/ 6663532 w 6843713"/>
              <a:gd name="connsiteY4" fmla="*/ 6620668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5913 w 6843713"/>
              <a:gd name="connsiteY3" fmla="*/ 7482681 h 7486807"/>
              <a:gd name="connsiteX4" fmla="*/ 6663532 w 6843713"/>
              <a:gd name="connsiteY4" fmla="*/ 6618287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5913 w 6843713"/>
              <a:gd name="connsiteY3" fmla="*/ 7482681 h 7486807"/>
              <a:gd name="connsiteX4" fmla="*/ 6663532 w 6843713"/>
              <a:gd name="connsiteY4" fmla="*/ 6618287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0 w 6843713"/>
              <a:gd name="connsiteY0" fmla="*/ 0 h 7486807"/>
              <a:gd name="connsiteX1" fmla="*/ 6843713 w 6843713"/>
              <a:gd name="connsiteY1" fmla="*/ 0 h 7486807"/>
              <a:gd name="connsiteX2" fmla="*/ 6843713 w 6843713"/>
              <a:gd name="connsiteY2" fmla="*/ 7483475 h 7486807"/>
              <a:gd name="connsiteX3" fmla="*/ 6663532 w 6843713"/>
              <a:gd name="connsiteY3" fmla="*/ 7482681 h 7486807"/>
              <a:gd name="connsiteX4" fmla="*/ 6663532 w 6843713"/>
              <a:gd name="connsiteY4" fmla="*/ 6618287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0 w 6843713"/>
              <a:gd name="connsiteY8" fmla="*/ 0 h 7486807"/>
              <a:gd name="connsiteX0" fmla="*/ 3243301 w 6843713"/>
              <a:gd name="connsiteY0" fmla="*/ 0 h 7486807"/>
              <a:gd name="connsiteX1" fmla="*/ 6843713 w 6843713"/>
              <a:gd name="connsiteY1" fmla="*/ 0 h 7486807"/>
              <a:gd name="connsiteX2" fmla="*/ 6843713 w 6843713"/>
              <a:gd name="connsiteY2" fmla="*/ 7483475 h 7486807"/>
              <a:gd name="connsiteX3" fmla="*/ 6663532 w 6843713"/>
              <a:gd name="connsiteY3" fmla="*/ 7482681 h 7486807"/>
              <a:gd name="connsiteX4" fmla="*/ 6663532 w 6843713"/>
              <a:gd name="connsiteY4" fmla="*/ 6618287 h 7486807"/>
              <a:gd name="connsiteX5" fmla="*/ 4946651 w 6843713"/>
              <a:gd name="connsiteY5" fmla="*/ 6618286 h 7486807"/>
              <a:gd name="connsiteX6" fmla="*/ 4946810 w 6843713"/>
              <a:gd name="connsiteY6" fmla="*/ 7486807 h 7486807"/>
              <a:gd name="connsiteX7" fmla="*/ 0 w 6843713"/>
              <a:gd name="connsiteY7" fmla="*/ 7483475 h 7486807"/>
              <a:gd name="connsiteX8" fmla="*/ 3243301 w 6843713"/>
              <a:gd name="connsiteY8" fmla="*/ 0 h 7486807"/>
              <a:gd name="connsiteX0" fmla="*/ 0 w 3600412"/>
              <a:gd name="connsiteY0" fmla="*/ 0 h 7496175"/>
              <a:gd name="connsiteX1" fmla="*/ 3600412 w 3600412"/>
              <a:gd name="connsiteY1" fmla="*/ 0 h 7496175"/>
              <a:gd name="connsiteX2" fmla="*/ 3600412 w 3600412"/>
              <a:gd name="connsiteY2" fmla="*/ 7483475 h 7496175"/>
              <a:gd name="connsiteX3" fmla="*/ 3420231 w 3600412"/>
              <a:gd name="connsiteY3" fmla="*/ 7482681 h 7496175"/>
              <a:gd name="connsiteX4" fmla="*/ 3420231 w 3600412"/>
              <a:gd name="connsiteY4" fmla="*/ 6618287 h 7496175"/>
              <a:gd name="connsiteX5" fmla="*/ 1703350 w 3600412"/>
              <a:gd name="connsiteY5" fmla="*/ 6618286 h 7496175"/>
              <a:gd name="connsiteX6" fmla="*/ 1703509 w 3600412"/>
              <a:gd name="connsiteY6" fmla="*/ 7486807 h 7496175"/>
              <a:gd name="connsiteX7" fmla="*/ 25338 w 3600412"/>
              <a:gd name="connsiteY7" fmla="*/ 7496175 h 7496175"/>
              <a:gd name="connsiteX8" fmla="*/ 0 w 3600412"/>
              <a:gd name="connsiteY8" fmla="*/ 0 h 7496175"/>
              <a:gd name="connsiteX0" fmla="*/ 1266915 w 3575074"/>
              <a:gd name="connsiteY0" fmla="*/ 3340100 h 7496175"/>
              <a:gd name="connsiteX1" fmla="*/ 3575074 w 3575074"/>
              <a:gd name="connsiteY1" fmla="*/ 0 h 7496175"/>
              <a:gd name="connsiteX2" fmla="*/ 3575074 w 3575074"/>
              <a:gd name="connsiteY2" fmla="*/ 7483475 h 7496175"/>
              <a:gd name="connsiteX3" fmla="*/ 3394893 w 3575074"/>
              <a:gd name="connsiteY3" fmla="*/ 7482681 h 7496175"/>
              <a:gd name="connsiteX4" fmla="*/ 3394893 w 3575074"/>
              <a:gd name="connsiteY4" fmla="*/ 6618287 h 7496175"/>
              <a:gd name="connsiteX5" fmla="*/ 1678012 w 3575074"/>
              <a:gd name="connsiteY5" fmla="*/ 6618286 h 7496175"/>
              <a:gd name="connsiteX6" fmla="*/ 1678171 w 3575074"/>
              <a:gd name="connsiteY6" fmla="*/ 7486807 h 7496175"/>
              <a:gd name="connsiteX7" fmla="*/ 0 w 3575074"/>
              <a:gd name="connsiteY7" fmla="*/ 7496175 h 7496175"/>
              <a:gd name="connsiteX8" fmla="*/ 1266915 w 3575074"/>
              <a:gd name="connsiteY8" fmla="*/ 3340100 h 7496175"/>
              <a:gd name="connsiteX0" fmla="*/ 1266915 w 3575074"/>
              <a:gd name="connsiteY0" fmla="*/ 25400 h 4181475"/>
              <a:gd name="connsiteX1" fmla="*/ 3562405 w 3575074"/>
              <a:gd name="connsiteY1" fmla="*/ 0 h 4181475"/>
              <a:gd name="connsiteX2" fmla="*/ 3575074 w 3575074"/>
              <a:gd name="connsiteY2" fmla="*/ 4168775 h 4181475"/>
              <a:gd name="connsiteX3" fmla="*/ 3394893 w 3575074"/>
              <a:gd name="connsiteY3" fmla="*/ 4167981 h 4181475"/>
              <a:gd name="connsiteX4" fmla="*/ 3394893 w 3575074"/>
              <a:gd name="connsiteY4" fmla="*/ 3303587 h 4181475"/>
              <a:gd name="connsiteX5" fmla="*/ 1678012 w 3575074"/>
              <a:gd name="connsiteY5" fmla="*/ 3303586 h 4181475"/>
              <a:gd name="connsiteX6" fmla="*/ 1678171 w 3575074"/>
              <a:gd name="connsiteY6" fmla="*/ 4172107 h 4181475"/>
              <a:gd name="connsiteX7" fmla="*/ 0 w 3575074"/>
              <a:gd name="connsiteY7" fmla="*/ 4181475 h 4181475"/>
              <a:gd name="connsiteX8" fmla="*/ 1266915 w 3575074"/>
              <a:gd name="connsiteY8" fmla="*/ 25400 h 4181475"/>
              <a:gd name="connsiteX0" fmla="*/ 1 w 2308160"/>
              <a:gd name="connsiteY0" fmla="*/ 25400 h 4194175"/>
              <a:gd name="connsiteX1" fmla="*/ 2295491 w 2308160"/>
              <a:gd name="connsiteY1" fmla="*/ 0 h 4194175"/>
              <a:gd name="connsiteX2" fmla="*/ 2308160 w 2308160"/>
              <a:gd name="connsiteY2" fmla="*/ 4168775 h 4194175"/>
              <a:gd name="connsiteX3" fmla="*/ 2127979 w 2308160"/>
              <a:gd name="connsiteY3" fmla="*/ 4167981 h 4194175"/>
              <a:gd name="connsiteX4" fmla="*/ 2127979 w 2308160"/>
              <a:gd name="connsiteY4" fmla="*/ 3303587 h 4194175"/>
              <a:gd name="connsiteX5" fmla="*/ 411098 w 2308160"/>
              <a:gd name="connsiteY5" fmla="*/ 3303586 h 4194175"/>
              <a:gd name="connsiteX6" fmla="*/ 411257 w 2308160"/>
              <a:gd name="connsiteY6" fmla="*/ 4172107 h 4194175"/>
              <a:gd name="connsiteX7" fmla="*/ 0 w 2308160"/>
              <a:gd name="connsiteY7" fmla="*/ 4194175 h 4194175"/>
              <a:gd name="connsiteX8" fmla="*/ 1 w 2308160"/>
              <a:gd name="connsiteY8" fmla="*/ 25400 h 4194175"/>
              <a:gd name="connsiteX0" fmla="*/ 23755 w 2308160"/>
              <a:gd name="connsiteY0" fmla="*/ 0 h 4211638"/>
              <a:gd name="connsiteX1" fmla="*/ 2295491 w 2308160"/>
              <a:gd name="connsiteY1" fmla="*/ 17463 h 4211638"/>
              <a:gd name="connsiteX2" fmla="*/ 2308160 w 2308160"/>
              <a:gd name="connsiteY2" fmla="*/ 4186238 h 4211638"/>
              <a:gd name="connsiteX3" fmla="*/ 2127979 w 2308160"/>
              <a:gd name="connsiteY3" fmla="*/ 4185444 h 4211638"/>
              <a:gd name="connsiteX4" fmla="*/ 2127979 w 2308160"/>
              <a:gd name="connsiteY4" fmla="*/ 3321050 h 4211638"/>
              <a:gd name="connsiteX5" fmla="*/ 411098 w 2308160"/>
              <a:gd name="connsiteY5" fmla="*/ 3321049 h 4211638"/>
              <a:gd name="connsiteX6" fmla="*/ 411257 w 2308160"/>
              <a:gd name="connsiteY6" fmla="*/ 4189570 h 4211638"/>
              <a:gd name="connsiteX7" fmla="*/ 0 w 2308160"/>
              <a:gd name="connsiteY7" fmla="*/ 4211638 h 4211638"/>
              <a:gd name="connsiteX8" fmla="*/ 23755 w 2308160"/>
              <a:gd name="connsiteY8" fmla="*/ 0 h 4211638"/>
              <a:gd name="connsiteX0" fmla="*/ 28507 w 2308160"/>
              <a:gd name="connsiteY0" fmla="*/ 0 h 4206875"/>
              <a:gd name="connsiteX1" fmla="*/ 2295491 w 2308160"/>
              <a:gd name="connsiteY1" fmla="*/ 12700 h 4206875"/>
              <a:gd name="connsiteX2" fmla="*/ 2308160 w 2308160"/>
              <a:gd name="connsiteY2" fmla="*/ 4181475 h 4206875"/>
              <a:gd name="connsiteX3" fmla="*/ 2127979 w 2308160"/>
              <a:gd name="connsiteY3" fmla="*/ 4180681 h 4206875"/>
              <a:gd name="connsiteX4" fmla="*/ 2127979 w 2308160"/>
              <a:gd name="connsiteY4" fmla="*/ 3316287 h 4206875"/>
              <a:gd name="connsiteX5" fmla="*/ 411098 w 2308160"/>
              <a:gd name="connsiteY5" fmla="*/ 3316286 h 4206875"/>
              <a:gd name="connsiteX6" fmla="*/ 411257 w 2308160"/>
              <a:gd name="connsiteY6" fmla="*/ 4184807 h 4206875"/>
              <a:gd name="connsiteX7" fmla="*/ 0 w 2308160"/>
              <a:gd name="connsiteY7" fmla="*/ 4206875 h 4206875"/>
              <a:gd name="connsiteX8" fmla="*/ 28507 w 2308160"/>
              <a:gd name="connsiteY8" fmla="*/ 0 h 4206875"/>
              <a:gd name="connsiteX0" fmla="*/ 28507 w 2314495"/>
              <a:gd name="connsiteY0" fmla="*/ 1587 h 4208462"/>
              <a:gd name="connsiteX1" fmla="*/ 2314495 w 2314495"/>
              <a:gd name="connsiteY1" fmla="*/ 0 h 4208462"/>
              <a:gd name="connsiteX2" fmla="*/ 2308160 w 2314495"/>
              <a:gd name="connsiteY2" fmla="*/ 4183062 h 4208462"/>
              <a:gd name="connsiteX3" fmla="*/ 2127979 w 2314495"/>
              <a:gd name="connsiteY3" fmla="*/ 4182268 h 4208462"/>
              <a:gd name="connsiteX4" fmla="*/ 2127979 w 2314495"/>
              <a:gd name="connsiteY4" fmla="*/ 3317874 h 4208462"/>
              <a:gd name="connsiteX5" fmla="*/ 411098 w 2314495"/>
              <a:gd name="connsiteY5" fmla="*/ 3317873 h 4208462"/>
              <a:gd name="connsiteX6" fmla="*/ 411257 w 2314495"/>
              <a:gd name="connsiteY6" fmla="*/ 4186394 h 4208462"/>
              <a:gd name="connsiteX7" fmla="*/ 0 w 2314495"/>
              <a:gd name="connsiteY7" fmla="*/ 4208462 h 4208462"/>
              <a:gd name="connsiteX8" fmla="*/ 28507 w 2314495"/>
              <a:gd name="connsiteY8" fmla="*/ 1587 h 4208462"/>
              <a:gd name="connsiteX0" fmla="*/ 28507 w 2308543"/>
              <a:gd name="connsiteY0" fmla="*/ 0 h 4206875"/>
              <a:gd name="connsiteX1" fmla="*/ 2304993 w 2308543"/>
              <a:gd name="connsiteY1" fmla="*/ 3176 h 4206875"/>
              <a:gd name="connsiteX2" fmla="*/ 2308160 w 2308543"/>
              <a:gd name="connsiteY2" fmla="*/ 4181475 h 4206875"/>
              <a:gd name="connsiteX3" fmla="*/ 2127979 w 2308543"/>
              <a:gd name="connsiteY3" fmla="*/ 4180681 h 4206875"/>
              <a:gd name="connsiteX4" fmla="*/ 2127979 w 2308543"/>
              <a:gd name="connsiteY4" fmla="*/ 3316287 h 4206875"/>
              <a:gd name="connsiteX5" fmla="*/ 411098 w 2308543"/>
              <a:gd name="connsiteY5" fmla="*/ 3316286 h 4206875"/>
              <a:gd name="connsiteX6" fmla="*/ 411257 w 2308543"/>
              <a:gd name="connsiteY6" fmla="*/ 4184807 h 4206875"/>
              <a:gd name="connsiteX7" fmla="*/ 0 w 2308543"/>
              <a:gd name="connsiteY7" fmla="*/ 4206875 h 4206875"/>
              <a:gd name="connsiteX8" fmla="*/ 28507 w 2308543"/>
              <a:gd name="connsiteY8" fmla="*/ 0 h 4206875"/>
              <a:gd name="connsiteX0" fmla="*/ 0 w 2280036"/>
              <a:gd name="connsiteY0" fmla="*/ 0 h 4184807"/>
              <a:gd name="connsiteX1" fmla="*/ 2276486 w 2280036"/>
              <a:gd name="connsiteY1" fmla="*/ 3176 h 4184807"/>
              <a:gd name="connsiteX2" fmla="*/ 2279653 w 2280036"/>
              <a:gd name="connsiteY2" fmla="*/ 4181475 h 4184807"/>
              <a:gd name="connsiteX3" fmla="*/ 2099472 w 2280036"/>
              <a:gd name="connsiteY3" fmla="*/ 4180681 h 4184807"/>
              <a:gd name="connsiteX4" fmla="*/ 2099472 w 2280036"/>
              <a:gd name="connsiteY4" fmla="*/ 3316287 h 4184807"/>
              <a:gd name="connsiteX5" fmla="*/ 382591 w 2280036"/>
              <a:gd name="connsiteY5" fmla="*/ 3316286 h 4184807"/>
              <a:gd name="connsiteX6" fmla="*/ 382750 w 2280036"/>
              <a:gd name="connsiteY6" fmla="*/ 4184807 h 4184807"/>
              <a:gd name="connsiteX7" fmla="*/ 4750 w 2280036"/>
              <a:gd name="connsiteY7" fmla="*/ 4173538 h 4184807"/>
              <a:gd name="connsiteX8" fmla="*/ 0 w 2280036"/>
              <a:gd name="connsiteY8" fmla="*/ 0 h 4184807"/>
              <a:gd name="connsiteX0" fmla="*/ 0 w 2280036"/>
              <a:gd name="connsiteY0" fmla="*/ 0 h 4184807"/>
              <a:gd name="connsiteX1" fmla="*/ 2276486 w 2280036"/>
              <a:gd name="connsiteY1" fmla="*/ 3176 h 4184807"/>
              <a:gd name="connsiteX2" fmla="*/ 2279653 w 2280036"/>
              <a:gd name="connsiteY2" fmla="*/ 4181475 h 4184807"/>
              <a:gd name="connsiteX3" fmla="*/ 2099472 w 2280036"/>
              <a:gd name="connsiteY3" fmla="*/ 4180681 h 4184807"/>
              <a:gd name="connsiteX4" fmla="*/ 2099472 w 2280036"/>
              <a:gd name="connsiteY4" fmla="*/ 3316287 h 4184807"/>
              <a:gd name="connsiteX5" fmla="*/ 382591 w 2280036"/>
              <a:gd name="connsiteY5" fmla="*/ 3316286 h 4184807"/>
              <a:gd name="connsiteX6" fmla="*/ 382750 w 2280036"/>
              <a:gd name="connsiteY6" fmla="*/ 4184807 h 4184807"/>
              <a:gd name="connsiteX7" fmla="*/ 4750 w 2280036"/>
              <a:gd name="connsiteY7" fmla="*/ 4183063 h 4184807"/>
              <a:gd name="connsiteX8" fmla="*/ 0 w 2280036"/>
              <a:gd name="connsiteY8" fmla="*/ 0 h 4184807"/>
              <a:gd name="connsiteX0" fmla="*/ 0 w 2280036"/>
              <a:gd name="connsiteY0" fmla="*/ 0 h 4190206"/>
              <a:gd name="connsiteX1" fmla="*/ 2276486 w 2280036"/>
              <a:gd name="connsiteY1" fmla="*/ 3176 h 4190206"/>
              <a:gd name="connsiteX2" fmla="*/ 2279653 w 2280036"/>
              <a:gd name="connsiteY2" fmla="*/ 4181475 h 4190206"/>
              <a:gd name="connsiteX3" fmla="*/ 2104222 w 2280036"/>
              <a:gd name="connsiteY3" fmla="*/ 4190206 h 4190206"/>
              <a:gd name="connsiteX4" fmla="*/ 2099472 w 2280036"/>
              <a:gd name="connsiteY4" fmla="*/ 3316287 h 4190206"/>
              <a:gd name="connsiteX5" fmla="*/ 382591 w 2280036"/>
              <a:gd name="connsiteY5" fmla="*/ 3316286 h 4190206"/>
              <a:gd name="connsiteX6" fmla="*/ 382750 w 2280036"/>
              <a:gd name="connsiteY6" fmla="*/ 4184807 h 4190206"/>
              <a:gd name="connsiteX7" fmla="*/ 4750 w 2280036"/>
              <a:gd name="connsiteY7" fmla="*/ 4183063 h 4190206"/>
              <a:gd name="connsiteX8" fmla="*/ 0 w 2280036"/>
              <a:gd name="connsiteY8" fmla="*/ 0 h 4190206"/>
              <a:gd name="connsiteX0" fmla="*/ 0 w 2280036"/>
              <a:gd name="connsiteY0" fmla="*/ 0 h 4190206"/>
              <a:gd name="connsiteX1" fmla="*/ 2276486 w 2280036"/>
              <a:gd name="connsiteY1" fmla="*/ 3176 h 4190206"/>
              <a:gd name="connsiteX2" fmla="*/ 2279653 w 2280036"/>
              <a:gd name="connsiteY2" fmla="*/ 4181475 h 4190206"/>
              <a:gd name="connsiteX3" fmla="*/ 2104222 w 2280036"/>
              <a:gd name="connsiteY3" fmla="*/ 4190206 h 4190206"/>
              <a:gd name="connsiteX4" fmla="*/ 2106598 w 2280036"/>
              <a:gd name="connsiteY4" fmla="*/ 3311525 h 4190206"/>
              <a:gd name="connsiteX5" fmla="*/ 382591 w 2280036"/>
              <a:gd name="connsiteY5" fmla="*/ 3316286 h 4190206"/>
              <a:gd name="connsiteX6" fmla="*/ 382750 w 2280036"/>
              <a:gd name="connsiteY6" fmla="*/ 4184807 h 4190206"/>
              <a:gd name="connsiteX7" fmla="*/ 4750 w 2280036"/>
              <a:gd name="connsiteY7" fmla="*/ 4183063 h 4190206"/>
              <a:gd name="connsiteX8" fmla="*/ 0 w 2280036"/>
              <a:gd name="connsiteY8" fmla="*/ 0 h 4190206"/>
              <a:gd name="connsiteX0" fmla="*/ 0 w 2280036"/>
              <a:gd name="connsiteY0" fmla="*/ 0 h 4184807"/>
              <a:gd name="connsiteX1" fmla="*/ 2276486 w 2280036"/>
              <a:gd name="connsiteY1" fmla="*/ 3176 h 4184807"/>
              <a:gd name="connsiteX2" fmla="*/ 2279653 w 2280036"/>
              <a:gd name="connsiteY2" fmla="*/ 4181475 h 4184807"/>
              <a:gd name="connsiteX3" fmla="*/ 2101847 w 2280036"/>
              <a:gd name="connsiteY3" fmla="*/ 4180681 h 4184807"/>
              <a:gd name="connsiteX4" fmla="*/ 2106598 w 2280036"/>
              <a:gd name="connsiteY4" fmla="*/ 3311525 h 4184807"/>
              <a:gd name="connsiteX5" fmla="*/ 382591 w 2280036"/>
              <a:gd name="connsiteY5" fmla="*/ 3316286 h 4184807"/>
              <a:gd name="connsiteX6" fmla="*/ 382750 w 2280036"/>
              <a:gd name="connsiteY6" fmla="*/ 4184807 h 4184807"/>
              <a:gd name="connsiteX7" fmla="*/ 4750 w 2280036"/>
              <a:gd name="connsiteY7" fmla="*/ 4183063 h 4184807"/>
              <a:gd name="connsiteX8" fmla="*/ 0 w 2280036"/>
              <a:gd name="connsiteY8" fmla="*/ 0 h 4184807"/>
              <a:gd name="connsiteX0" fmla="*/ 0 w 2280036"/>
              <a:gd name="connsiteY0" fmla="*/ 0 h 4184807"/>
              <a:gd name="connsiteX1" fmla="*/ 2276486 w 2280036"/>
              <a:gd name="connsiteY1" fmla="*/ 3176 h 4184807"/>
              <a:gd name="connsiteX2" fmla="*/ 2279653 w 2280036"/>
              <a:gd name="connsiteY2" fmla="*/ 4181475 h 4184807"/>
              <a:gd name="connsiteX3" fmla="*/ 2101847 w 2280036"/>
              <a:gd name="connsiteY3" fmla="*/ 4180681 h 4184807"/>
              <a:gd name="connsiteX4" fmla="*/ 2106598 w 2280036"/>
              <a:gd name="connsiteY4" fmla="*/ 3311525 h 4184807"/>
              <a:gd name="connsiteX5" fmla="*/ 382591 w 2280036"/>
              <a:gd name="connsiteY5" fmla="*/ 3316286 h 4184807"/>
              <a:gd name="connsiteX6" fmla="*/ 382750 w 2280036"/>
              <a:gd name="connsiteY6" fmla="*/ 4184807 h 4184807"/>
              <a:gd name="connsiteX7" fmla="*/ 4750 w 2280036"/>
              <a:gd name="connsiteY7" fmla="*/ 4183063 h 4184807"/>
              <a:gd name="connsiteX8" fmla="*/ 0 w 2280036"/>
              <a:gd name="connsiteY8" fmla="*/ 0 h 4184807"/>
              <a:gd name="connsiteX0" fmla="*/ 0 w 2280036"/>
              <a:gd name="connsiteY0" fmla="*/ 0 h 4184807"/>
              <a:gd name="connsiteX1" fmla="*/ 2276486 w 2280036"/>
              <a:gd name="connsiteY1" fmla="*/ 3176 h 4184807"/>
              <a:gd name="connsiteX2" fmla="*/ 2279653 w 2280036"/>
              <a:gd name="connsiteY2" fmla="*/ 4181475 h 4184807"/>
              <a:gd name="connsiteX3" fmla="*/ 2101847 w 2280036"/>
              <a:gd name="connsiteY3" fmla="*/ 4180681 h 4184807"/>
              <a:gd name="connsiteX4" fmla="*/ 2106598 w 2280036"/>
              <a:gd name="connsiteY4" fmla="*/ 3311525 h 4184807"/>
              <a:gd name="connsiteX5" fmla="*/ 382591 w 2280036"/>
              <a:gd name="connsiteY5" fmla="*/ 3316286 h 4184807"/>
              <a:gd name="connsiteX6" fmla="*/ 382750 w 2280036"/>
              <a:gd name="connsiteY6" fmla="*/ 4184807 h 4184807"/>
              <a:gd name="connsiteX7" fmla="*/ 4750 w 2280036"/>
              <a:gd name="connsiteY7" fmla="*/ 4183063 h 4184807"/>
              <a:gd name="connsiteX8" fmla="*/ 0 w 2280036"/>
              <a:gd name="connsiteY8" fmla="*/ 0 h 4184807"/>
              <a:gd name="connsiteX0" fmla="*/ 0 w 2280036"/>
              <a:gd name="connsiteY0" fmla="*/ 0 h 4184807"/>
              <a:gd name="connsiteX1" fmla="*/ 2276486 w 2280036"/>
              <a:gd name="connsiteY1" fmla="*/ 3176 h 4184807"/>
              <a:gd name="connsiteX2" fmla="*/ 2279653 w 2280036"/>
              <a:gd name="connsiteY2" fmla="*/ 4181475 h 4184807"/>
              <a:gd name="connsiteX3" fmla="*/ 2101847 w 2280036"/>
              <a:gd name="connsiteY3" fmla="*/ 4180681 h 4184807"/>
              <a:gd name="connsiteX4" fmla="*/ 2101847 w 2280036"/>
              <a:gd name="connsiteY4" fmla="*/ 3316288 h 4184807"/>
              <a:gd name="connsiteX5" fmla="*/ 382591 w 2280036"/>
              <a:gd name="connsiteY5" fmla="*/ 3316286 h 4184807"/>
              <a:gd name="connsiteX6" fmla="*/ 382750 w 2280036"/>
              <a:gd name="connsiteY6" fmla="*/ 4184807 h 4184807"/>
              <a:gd name="connsiteX7" fmla="*/ 4750 w 2280036"/>
              <a:gd name="connsiteY7" fmla="*/ 4183063 h 4184807"/>
              <a:gd name="connsiteX8" fmla="*/ 0 w 2280036"/>
              <a:gd name="connsiteY8" fmla="*/ 0 h 4184807"/>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1847 w 2280036"/>
              <a:gd name="connsiteY4" fmla="*/ 3316288 h 4183063"/>
              <a:gd name="connsiteX5" fmla="*/ 382591 w 2280036"/>
              <a:gd name="connsiteY5" fmla="*/ 3316286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1847 w 2280036"/>
              <a:gd name="connsiteY4" fmla="*/ 3316288 h 4183063"/>
              <a:gd name="connsiteX5" fmla="*/ 392093 w 2280036"/>
              <a:gd name="connsiteY5" fmla="*/ 33186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1847 w 2280036"/>
              <a:gd name="connsiteY4" fmla="*/ 3316288 h 4183063"/>
              <a:gd name="connsiteX5" fmla="*/ 395260 w 2280036"/>
              <a:gd name="connsiteY5" fmla="*/ 37885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5014 w 2280036"/>
              <a:gd name="connsiteY4" fmla="*/ 3808413 h 4183063"/>
              <a:gd name="connsiteX5" fmla="*/ 395260 w 2280036"/>
              <a:gd name="connsiteY5" fmla="*/ 37885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5014 w 2280036"/>
              <a:gd name="connsiteY4" fmla="*/ 3808413 h 4183063"/>
              <a:gd name="connsiteX5" fmla="*/ 395260 w 2280036"/>
              <a:gd name="connsiteY5" fmla="*/ 37885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5014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5014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21289 w 2280036"/>
              <a:gd name="connsiteY4" fmla="*/ 4059236 h 4183063"/>
              <a:gd name="connsiteX5" fmla="*/ 2105014 w 2280036"/>
              <a:gd name="connsiteY5" fmla="*/ 3808413 h 4183063"/>
              <a:gd name="connsiteX6" fmla="*/ 392093 w 2280036"/>
              <a:gd name="connsiteY6" fmla="*/ 3813967 h 4183063"/>
              <a:gd name="connsiteX7" fmla="*/ 389876 w 2280036"/>
              <a:gd name="connsiteY7" fmla="*/ 4180045 h 4183063"/>
              <a:gd name="connsiteX8" fmla="*/ 4750 w 2280036"/>
              <a:gd name="connsiteY8" fmla="*/ 4183063 h 4183063"/>
              <a:gd name="connsiteX9" fmla="*/ 0 w 2280036"/>
              <a:gd name="connsiteY9"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21289 w 2280036"/>
              <a:gd name="connsiteY4" fmla="*/ 4059236 h 4183063"/>
              <a:gd name="connsiteX5" fmla="*/ 2105014 w 2280036"/>
              <a:gd name="connsiteY5" fmla="*/ 3808413 h 4183063"/>
              <a:gd name="connsiteX6" fmla="*/ 392093 w 2280036"/>
              <a:gd name="connsiteY6" fmla="*/ 3813967 h 4183063"/>
              <a:gd name="connsiteX7" fmla="*/ 389876 w 2280036"/>
              <a:gd name="connsiteY7" fmla="*/ 4180045 h 4183063"/>
              <a:gd name="connsiteX8" fmla="*/ 4750 w 2280036"/>
              <a:gd name="connsiteY8" fmla="*/ 4183063 h 4183063"/>
              <a:gd name="connsiteX9" fmla="*/ 0 w 2280036"/>
              <a:gd name="connsiteY9"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21289 w 2280036"/>
              <a:gd name="connsiteY4" fmla="*/ 4059236 h 4183063"/>
              <a:gd name="connsiteX5" fmla="*/ 2090762 w 2280036"/>
              <a:gd name="connsiteY5" fmla="*/ 3808413 h 4183063"/>
              <a:gd name="connsiteX6" fmla="*/ 392093 w 2280036"/>
              <a:gd name="connsiteY6" fmla="*/ 3813967 h 4183063"/>
              <a:gd name="connsiteX7" fmla="*/ 389876 w 2280036"/>
              <a:gd name="connsiteY7" fmla="*/ 4180045 h 4183063"/>
              <a:gd name="connsiteX8" fmla="*/ 4750 w 2280036"/>
              <a:gd name="connsiteY8" fmla="*/ 4183063 h 4183063"/>
              <a:gd name="connsiteX9" fmla="*/ 0 w 2280036"/>
              <a:gd name="connsiteY9"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21289 w 2280036"/>
              <a:gd name="connsiteY4" fmla="*/ 4059236 h 4183063"/>
              <a:gd name="connsiteX5" fmla="*/ 2090762 w 2280036"/>
              <a:gd name="connsiteY5" fmla="*/ 3808413 h 4183063"/>
              <a:gd name="connsiteX6" fmla="*/ 392093 w 2280036"/>
              <a:gd name="connsiteY6" fmla="*/ 3813967 h 4183063"/>
              <a:gd name="connsiteX7" fmla="*/ 389876 w 2280036"/>
              <a:gd name="connsiteY7" fmla="*/ 4180045 h 4183063"/>
              <a:gd name="connsiteX8" fmla="*/ 4750 w 2280036"/>
              <a:gd name="connsiteY8" fmla="*/ 4183063 h 4183063"/>
              <a:gd name="connsiteX9" fmla="*/ 0 w 2280036"/>
              <a:gd name="connsiteY9"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54546 w 2280036"/>
              <a:gd name="connsiteY4" fmla="*/ 4104480 h 4183063"/>
              <a:gd name="connsiteX5" fmla="*/ 2090762 w 2280036"/>
              <a:gd name="connsiteY5" fmla="*/ 3808413 h 4183063"/>
              <a:gd name="connsiteX6" fmla="*/ 392093 w 2280036"/>
              <a:gd name="connsiteY6" fmla="*/ 3813967 h 4183063"/>
              <a:gd name="connsiteX7" fmla="*/ 389876 w 2280036"/>
              <a:gd name="connsiteY7" fmla="*/ 4180045 h 4183063"/>
              <a:gd name="connsiteX8" fmla="*/ 4750 w 2280036"/>
              <a:gd name="connsiteY8" fmla="*/ 4183063 h 4183063"/>
              <a:gd name="connsiteX9" fmla="*/ 0 w 2280036"/>
              <a:gd name="connsiteY9"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0762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0762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0762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2639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5806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5806 w 2280036"/>
              <a:gd name="connsiteY4" fmla="*/ 3806032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6304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6304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6304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6304 w 2280036"/>
              <a:gd name="connsiteY4" fmla="*/ 380841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8680 w 2280036"/>
              <a:gd name="connsiteY4" fmla="*/ 3867944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8680 w 2280036"/>
              <a:gd name="connsiteY4" fmla="*/ 3867944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098680 w 2280036"/>
              <a:gd name="connsiteY4" fmla="*/ 3867944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1055 w 2280036"/>
              <a:gd name="connsiteY4" fmla="*/ 3813175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847 w 2280036"/>
              <a:gd name="connsiteY3" fmla="*/ 4180681 h 4183063"/>
              <a:gd name="connsiteX4" fmla="*/ 2101055 w 2280036"/>
              <a:gd name="connsiteY4" fmla="*/ 3813175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047211 w 2280036"/>
              <a:gd name="connsiteY3" fmla="*/ 4161631 h 4183063"/>
              <a:gd name="connsiteX4" fmla="*/ 2101055 w 2280036"/>
              <a:gd name="connsiteY4" fmla="*/ 3813175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1997327 w 2280036"/>
              <a:gd name="connsiteY3" fmla="*/ 4118768 h 4183063"/>
              <a:gd name="connsiteX4" fmla="*/ 2101055 w 2280036"/>
              <a:gd name="connsiteY4" fmla="*/ 3813175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1964071 w 2280036"/>
              <a:gd name="connsiteY3" fmla="*/ 4130674 h 4183063"/>
              <a:gd name="connsiteX4" fmla="*/ 2101055 w 2280036"/>
              <a:gd name="connsiteY4" fmla="*/ 3813175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1975950 w 2280036"/>
              <a:gd name="connsiteY3" fmla="*/ 4104480 h 4183063"/>
              <a:gd name="connsiteX4" fmla="*/ 2101055 w 2280036"/>
              <a:gd name="connsiteY4" fmla="*/ 3813175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1055 w 2280036"/>
              <a:gd name="connsiteY3" fmla="*/ 3813175 h 4183063"/>
              <a:gd name="connsiteX4" fmla="*/ 392093 w 2280036"/>
              <a:gd name="connsiteY4" fmla="*/ 3813967 h 4183063"/>
              <a:gd name="connsiteX5" fmla="*/ 389876 w 2280036"/>
              <a:gd name="connsiteY5" fmla="*/ 4180045 h 4183063"/>
              <a:gd name="connsiteX6" fmla="*/ 4750 w 2280036"/>
              <a:gd name="connsiteY6" fmla="*/ 4183063 h 4183063"/>
              <a:gd name="connsiteX7" fmla="*/ 0 w 2280036"/>
              <a:gd name="connsiteY7"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103430 w 2280036"/>
              <a:gd name="connsiteY3" fmla="*/ 3810793 h 4183063"/>
              <a:gd name="connsiteX4" fmla="*/ 392093 w 2280036"/>
              <a:gd name="connsiteY4" fmla="*/ 3813967 h 4183063"/>
              <a:gd name="connsiteX5" fmla="*/ 389876 w 2280036"/>
              <a:gd name="connsiteY5" fmla="*/ 4180045 h 4183063"/>
              <a:gd name="connsiteX6" fmla="*/ 4750 w 2280036"/>
              <a:gd name="connsiteY6" fmla="*/ 4183063 h 4183063"/>
              <a:gd name="connsiteX7" fmla="*/ 0 w 2280036"/>
              <a:gd name="connsiteY7" fmla="*/ 0 h 4183063"/>
              <a:gd name="connsiteX0" fmla="*/ 0 w 2280036"/>
              <a:gd name="connsiteY0" fmla="*/ 0 h 4191618"/>
              <a:gd name="connsiteX1" fmla="*/ 2276486 w 2280036"/>
              <a:gd name="connsiteY1" fmla="*/ 3176 h 4191618"/>
              <a:gd name="connsiteX2" fmla="*/ 2279653 w 2280036"/>
              <a:gd name="connsiteY2" fmla="*/ 4181475 h 4191618"/>
              <a:gd name="connsiteX3" fmla="*/ 2099910 w 2280036"/>
              <a:gd name="connsiteY3" fmla="*/ 4180680 h 4191618"/>
              <a:gd name="connsiteX4" fmla="*/ 2103430 w 2280036"/>
              <a:gd name="connsiteY4" fmla="*/ 3810793 h 4191618"/>
              <a:gd name="connsiteX5" fmla="*/ 392093 w 2280036"/>
              <a:gd name="connsiteY5" fmla="*/ 3813967 h 4191618"/>
              <a:gd name="connsiteX6" fmla="*/ 389876 w 2280036"/>
              <a:gd name="connsiteY6" fmla="*/ 4180045 h 4191618"/>
              <a:gd name="connsiteX7" fmla="*/ 4750 w 2280036"/>
              <a:gd name="connsiteY7" fmla="*/ 4183063 h 4191618"/>
              <a:gd name="connsiteX8" fmla="*/ 0 w 2280036"/>
              <a:gd name="connsiteY8" fmla="*/ 0 h 4191618"/>
              <a:gd name="connsiteX0" fmla="*/ 0 w 2280036"/>
              <a:gd name="connsiteY0" fmla="*/ 0 h 4183063"/>
              <a:gd name="connsiteX1" fmla="*/ 2276486 w 2280036"/>
              <a:gd name="connsiteY1" fmla="*/ 3176 h 4183063"/>
              <a:gd name="connsiteX2" fmla="*/ 2279653 w 2280036"/>
              <a:gd name="connsiteY2" fmla="*/ 4181475 h 4183063"/>
              <a:gd name="connsiteX3" fmla="*/ 2099910 w 2280036"/>
              <a:gd name="connsiteY3" fmla="*/ 4180680 h 4183063"/>
              <a:gd name="connsiteX4" fmla="*/ 2103430 w 2280036"/>
              <a:gd name="connsiteY4" fmla="*/ 381079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80036"/>
              <a:gd name="connsiteY0" fmla="*/ 0 h 4183063"/>
              <a:gd name="connsiteX1" fmla="*/ 2276486 w 2280036"/>
              <a:gd name="connsiteY1" fmla="*/ 3176 h 4183063"/>
              <a:gd name="connsiteX2" fmla="*/ 2279653 w 2280036"/>
              <a:gd name="connsiteY2" fmla="*/ 4181475 h 4183063"/>
              <a:gd name="connsiteX3" fmla="*/ 2099910 w 2280036"/>
              <a:gd name="connsiteY3" fmla="*/ 4180680 h 4183063"/>
              <a:gd name="connsiteX4" fmla="*/ 2103430 w 2280036"/>
              <a:gd name="connsiteY4" fmla="*/ 3810793 h 4183063"/>
              <a:gd name="connsiteX5" fmla="*/ 392093 w 2280036"/>
              <a:gd name="connsiteY5" fmla="*/ 3813967 h 4183063"/>
              <a:gd name="connsiteX6" fmla="*/ 389876 w 2280036"/>
              <a:gd name="connsiteY6" fmla="*/ 4180045 h 4183063"/>
              <a:gd name="connsiteX7" fmla="*/ 4750 w 2280036"/>
              <a:gd name="connsiteY7" fmla="*/ 4183063 h 4183063"/>
              <a:gd name="connsiteX8" fmla="*/ 0 w 2280036"/>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3430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3430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3430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3430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3430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3430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3430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3430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5805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5805 w 2279653"/>
              <a:gd name="connsiteY4" fmla="*/ 3810793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1827876 w 2279653"/>
              <a:gd name="connsiteY4" fmla="*/ 3915568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6486 w 2279653"/>
              <a:gd name="connsiteY1" fmla="*/ 3176 h 4183063"/>
              <a:gd name="connsiteX2" fmla="*/ 2279653 w 2279653"/>
              <a:gd name="connsiteY2" fmla="*/ 4181475 h 4183063"/>
              <a:gd name="connsiteX3" fmla="*/ 2099910 w 2279653"/>
              <a:gd name="connsiteY3" fmla="*/ 4180680 h 4183063"/>
              <a:gd name="connsiteX4" fmla="*/ 2101055 w 2279653"/>
              <a:gd name="connsiteY4" fmla="*/ 3813174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9653"/>
              <a:gd name="connsiteY0" fmla="*/ 0 h 4183063"/>
              <a:gd name="connsiteX1" fmla="*/ 2278863 w 2279653"/>
              <a:gd name="connsiteY1" fmla="*/ 794 h 4183063"/>
              <a:gd name="connsiteX2" fmla="*/ 2279653 w 2279653"/>
              <a:gd name="connsiteY2" fmla="*/ 4181475 h 4183063"/>
              <a:gd name="connsiteX3" fmla="*/ 2099910 w 2279653"/>
              <a:gd name="connsiteY3" fmla="*/ 4180680 h 4183063"/>
              <a:gd name="connsiteX4" fmla="*/ 2101055 w 2279653"/>
              <a:gd name="connsiteY4" fmla="*/ 3813174 h 4183063"/>
              <a:gd name="connsiteX5" fmla="*/ 392093 w 2279653"/>
              <a:gd name="connsiteY5" fmla="*/ 3813967 h 4183063"/>
              <a:gd name="connsiteX6" fmla="*/ 389876 w 2279653"/>
              <a:gd name="connsiteY6" fmla="*/ 4180045 h 4183063"/>
              <a:gd name="connsiteX7" fmla="*/ 4750 w 2279653"/>
              <a:gd name="connsiteY7" fmla="*/ 4183063 h 4183063"/>
              <a:gd name="connsiteX8" fmla="*/ 0 w 2279653"/>
              <a:gd name="connsiteY8" fmla="*/ 0 h 4183063"/>
              <a:gd name="connsiteX0" fmla="*/ 0 w 2277276"/>
              <a:gd name="connsiteY0" fmla="*/ 0 h 4185445"/>
              <a:gd name="connsiteX1" fmla="*/ 2276486 w 2277276"/>
              <a:gd name="connsiteY1" fmla="*/ 3176 h 4185445"/>
              <a:gd name="connsiteX2" fmla="*/ 2277276 w 2277276"/>
              <a:gd name="connsiteY2" fmla="*/ 4183857 h 4185445"/>
              <a:gd name="connsiteX3" fmla="*/ 2097533 w 2277276"/>
              <a:gd name="connsiteY3" fmla="*/ 4183062 h 4185445"/>
              <a:gd name="connsiteX4" fmla="*/ 2098678 w 2277276"/>
              <a:gd name="connsiteY4" fmla="*/ 3815556 h 4185445"/>
              <a:gd name="connsiteX5" fmla="*/ 389716 w 2277276"/>
              <a:gd name="connsiteY5" fmla="*/ 3816349 h 4185445"/>
              <a:gd name="connsiteX6" fmla="*/ 387499 w 2277276"/>
              <a:gd name="connsiteY6" fmla="*/ 4182427 h 4185445"/>
              <a:gd name="connsiteX7" fmla="*/ 2373 w 2277276"/>
              <a:gd name="connsiteY7" fmla="*/ 4185445 h 4185445"/>
              <a:gd name="connsiteX8" fmla="*/ 0 w 2277276"/>
              <a:gd name="connsiteY8" fmla="*/ 0 h 4185445"/>
              <a:gd name="connsiteX0" fmla="*/ 461 w 2275360"/>
              <a:gd name="connsiteY0" fmla="*/ 0 h 4183063"/>
              <a:gd name="connsiteX1" fmla="*/ 2274570 w 2275360"/>
              <a:gd name="connsiteY1" fmla="*/ 794 h 4183063"/>
              <a:gd name="connsiteX2" fmla="*/ 2275360 w 2275360"/>
              <a:gd name="connsiteY2" fmla="*/ 4181475 h 4183063"/>
              <a:gd name="connsiteX3" fmla="*/ 2095617 w 2275360"/>
              <a:gd name="connsiteY3" fmla="*/ 4180680 h 4183063"/>
              <a:gd name="connsiteX4" fmla="*/ 2096762 w 2275360"/>
              <a:gd name="connsiteY4" fmla="*/ 3813174 h 4183063"/>
              <a:gd name="connsiteX5" fmla="*/ 387800 w 2275360"/>
              <a:gd name="connsiteY5" fmla="*/ 3813967 h 4183063"/>
              <a:gd name="connsiteX6" fmla="*/ 385583 w 2275360"/>
              <a:gd name="connsiteY6" fmla="*/ 4180045 h 4183063"/>
              <a:gd name="connsiteX7" fmla="*/ 457 w 2275360"/>
              <a:gd name="connsiteY7" fmla="*/ 4183063 h 4183063"/>
              <a:gd name="connsiteX8" fmla="*/ 461 w 2275360"/>
              <a:gd name="connsiteY8" fmla="*/ 0 h 4183063"/>
              <a:gd name="connsiteX0" fmla="*/ 4 w 2274903"/>
              <a:gd name="connsiteY0" fmla="*/ 0 h 4183063"/>
              <a:gd name="connsiteX1" fmla="*/ 2274113 w 2274903"/>
              <a:gd name="connsiteY1" fmla="*/ 794 h 4183063"/>
              <a:gd name="connsiteX2" fmla="*/ 2274903 w 2274903"/>
              <a:gd name="connsiteY2" fmla="*/ 4181475 h 4183063"/>
              <a:gd name="connsiteX3" fmla="*/ 2095160 w 2274903"/>
              <a:gd name="connsiteY3" fmla="*/ 4180680 h 4183063"/>
              <a:gd name="connsiteX4" fmla="*/ 2096305 w 2274903"/>
              <a:gd name="connsiteY4" fmla="*/ 3813174 h 4183063"/>
              <a:gd name="connsiteX5" fmla="*/ 387343 w 2274903"/>
              <a:gd name="connsiteY5" fmla="*/ 3813967 h 4183063"/>
              <a:gd name="connsiteX6" fmla="*/ 385126 w 2274903"/>
              <a:gd name="connsiteY6" fmla="*/ 4180045 h 4183063"/>
              <a:gd name="connsiteX7" fmla="*/ 0 w 2274903"/>
              <a:gd name="connsiteY7" fmla="*/ 4183063 h 4183063"/>
              <a:gd name="connsiteX8" fmla="*/ 4 w 2274903"/>
              <a:gd name="connsiteY8" fmla="*/ 0 h 4183063"/>
              <a:gd name="connsiteX0" fmla="*/ 4 w 2274903"/>
              <a:gd name="connsiteY0" fmla="*/ 0 h 4183063"/>
              <a:gd name="connsiteX1" fmla="*/ 2274113 w 2274903"/>
              <a:gd name="connsiteY1" fmla="*/ 794 h 4183063"/>
              <a:gd name="connsiteX2" fmla="*/ 2274903 w 2274903"/>
              <a:gd name="connsiteY2" fmla="*/ 4181475 h 4183063"/>
              <a:gd name="connsiteX3" fmla="*/ 2095160 w 2274903"/>
              <a:gd name="connsiteY3" fmla="*/ 4180680 h 4183063"/>
              <a:gd name="connsiteX4" fmla="*/ 2096305 w 2274903"/>
              <a:gd name="connsiteY4" fmla="*/ 3813174 h 4183063"/>
              <a:gd name="connsiteX5" fmla="*/ 289915 w 2274903"/>
              <a:gd name="connsiteY5" fmla="*/ 3737738 h 4183063"/>
              <a:gd name="connsiteX6" fmla="*/ 385126 w 2274903"/>
              <a:gd name="connsiteY6" fmla="*/ 4180045 h 4183063"/>
              <a:gd name="connsiteX7" fmla="*/ 0 w 2274903"/>
              <a:gd name="connsiteY7" fmla="*/ 4183063 h 4183063"/>
              <a:gd name="connsiteX8" fmla="*/ 4 w 2274903"/>
              <a:gd name="connsiteY8" fmla="*/ 0 h 4183063"/>
              <a:gd name="connsiteX0" fmla="*/ 4 w 2274903"/>
              <a:gd name="connsiteY0" fmla="*/ 0 h 4183063"/>
              <a:gd name="connsiteX1" fmla="*/ 2274113 w 2274903"/>
              <a:gd name="connsiteY1" fmla="*/ 794 h 4183063"/>
              <a:gd name="connsiteX2" fmla="*/ 2274903 w 2274903"/>
              <a:gd name="connsiteY2" fmla="*/ 4181475 h 4183063"/>
              <a:gd name="connsiteX3" fmla="*/ 2095160 w 2274903"/>
              <a:gd name="connsiteY3" fmla="*/ 4180680 h 4183063"/>
              <a:gd name="connsiteX4" fmla="*/ 2096305 w 2274903"/>
              <a:gd name="connsiteY4" fmla="*/ 3813174 h 4183063"/>
              <a:gd name="connsiteX5" fmla="*/ 384966 w 2274903"/>
              <a:gd name="connsiteY5" fmla="*/ 3813967 h 4183063"/>
              <a:gd name="connsiteX6" fmla="*/ 385126 w 2274903"/>
              <a:gd name="connsiteY6" fmla="*/ 4180045 h 4183063"/>
              <a:gd name="connsiteX7" fmla="*/ 0 w 2274903"/>
              <a:gd name="connsiteY7" fmla="*/ 4183063 h 4183063"/>
              <a:gd name="connsiteX8" fmla="*/ 4 w 2274903"/>
              <a:gd name="connsiteY8" fmla="*/ 0 h 4183063"/>
              <a:gd name="connsiteX0" fmla="*/ 4 w 2274903"/>
              <a:gd name="connsiteY0" fmla="*/ 0 h 4183063"/>
              <a:gd name="connsiteX1" fmla="*/ 2274113 w 2274903"/>
              <a:gd name="connsiteY1" fmla="*/ 794 h 4183063"/>
              <a:gd name="connsiteX2" fmla="*/ 2274903 w 2274903"/>
              <a:gd name="connsiteY2" fmla="*/ 4181475 h 4183063"/>
              <a:gd name="connsiteX3" fmla="*/ 2097536 w 2274903"/>
              <a:gd name="connsiteY3" fmla="*/ 4183063 h 4183063"/>
              <a:gd name="connsiteX4" fmla="*/ 2096305 w 2274903"/>
              <a:gd name="connsiteY4" fmla="*/ 3813174 h 4183063"/>
              <a:gd name="connsiteX5" fmla="*/ 384966 w 2274903"/>
              <a:gd name="connsiteY5" fmla="*/ 3813967 h 4183063"/>
              <a:gd name="connsiteX6" fmla="*/ 385126 w 2274903"/>
              <a:gd name="connsiteY6" fmla="*/ 4180045 h 4183063"/>
              <a:gd name="connsiteX7" fmla="*/ 0 w 2274903"/>
              <a:gd name="connsiteY7" fmla="*/ 4183063 h 4183063"/>
              <a:gd name="connsiteX8" fmla="*/ 4 w 2274903"/>
              <a:gd name="connsiteY8" fmla="*/ 0 h 4183063"/>
              <a:gd name="connsiteX0" fmla="*/ 4 w 2274903"/>
              <a:gd name="connsiteY0" fmla="*/ 0 h 4183063"/>
              <a:gd name="connsiteX1" fmla="*/ 2274113 w 2274903"/>
              <a:gd name="connsiteY1" fmla="*/ 794 h 4183063"/>
              <a:gd name="connsiteX2" fmla="*/ 2274903 w 2274903"/>
              <a:gd name="connsiteY2" fmla="*/ 4181475 h 4183063"/>
              <a:gd name="connsiteX3" fmla="*/ 2097536 w 2274903"/>
              <a:gd name="connsiteY3" fmla="*/ 4183063 h 4183063"/>
              <a:gd name="connsiteX4" fmla="*/ 2096305 w 2274903"/>
              <a:gd name="connsiteY4" fmla="*/ 3813174 h 4183063"/>
              <a:gd name="connsiteX5" fmla="*/ 384966 w 2274903"/>
              <a:gd name="connsiteY5" fmla="*/ 3813967 h 4183063"/>
              <a:gd name="connsiteX6" fmla="*/ 385126 w 2274903"/>
              <a:gd name="connsiteY6" fmla="*/ 4180045 h 4183063"/>
              <a:gd name="connsiteX7" fmla="*/ 0 w 2274903"/>
              <a:gd name="connsiteY7" fmla="*/ 4183063 h 4183063"/>
              <a:gd name="connsiteX8" fmla="*/ 4 w 2274903"/>
              <a:gd name="connsiteY8" fmla="*/ 0 h 4183063"/>
              <a:gd name="connsiteX0" fmla="*/ 4 w 2274903"/>
              <a:gd name="connsiteY0" fmla="*/ 0 h 4192592"/>
              <a:gd name="connsiteX1" fmla="*/ 2274113 w 2274903"/>
              <a:gd name="connsiteY1" fmla="*/ 794 h 4192592"/>
              <a:gd name="connsiteX2" fmla="*/ 2274903 w 2274903"/>
              <a:gd name="connsiteY2" fmla="*/ 4181475 h 4192592"/>
              <a:gd name="connsiteX3" fmla="*/ 2097536 w 2274903"/>
              <a:gd name="connsiteY3" fmla="*/ 4183063 h 4192592"/>
              <a:gd name="connsiteX4" fmla="*/ 2096305 w 2274903"/>
              <a:gd name="connsiteY4" fmla="*/ 3813174 h 4192592"/>
              <a:gd name="connsiteX5" fmla="*/ 384966 w 2274903"/>
              <a:gd name="connsiteY5" fmla="*/ 3813967 h 4192592"/>
              <a:gd name="connsiteX6" fmla="*/ 385126 w 2274903"/>
              <a:gd name="connsiteY6" fmla="*/ 4180045 h 4192592"/>
              <a:gd name="connsiteX7" fmla="*/ 0 w 2274903"/>
              <a:gd name="connsiteY7" fmla="*/ 4192592 h 4192592"/>
              <a:gd name="connsiteX8" fmla="*/ 4 w 2274903"/>
              <a:gd name="connsiteY8" fmla="*/ 0 h 4192592"/>
              <a:gd name="connsiteX0" fmla="*/ 4 w 2274903"/>
              <a:gd name="connsiteY0" fmla="*/ 0 h 4196052"/>
              <a:gd name="connsiteX1" fmla="*/ 2274113 w 2274903"/>
              <a:gd name="connsiteY1" fmla="*/ 794 h 4196052"/>
              <a:gd name="connsiteX2" fmla="*/ 2274903 w 2274903"/>
              <a:gd name="connsiteY2" fmla="*/ 4181475 h 4196052"/>
              <a:gd name="connsiteX3" fmla="*/ 2097536 w 2274903"/>
              <a:gd name="connsiteY3" fmla="*/ 4183063 h 4196052"/>
              <a:gd name="connsiteX4" fmla="*/ 2096305 w 2274903"/>
              <a:gd name="connsiteY4" fmla="*/ 3813174 h 4196052"/>
              <a:gd name="connsiteX5" fmla="*/ 384966 w 2274903"/>
              <a:gd name="connsiteY5" fmla="*/ 3813967 h 4196052"/>
              <a:gd name="connsiteX6" fmla="*/ 163339 w 2274903"/>
              <a:gd name="connsiteY6" fmla="*/ 4195926 h 4196052"/>
              <a:gd name="connsiteX7" fmla="*/ 0 w 2274903"/>
              <a:gd name="connsiteY7" fmla="*/ 4192592 h 4196052"/>
              <a:gd name="connsiteX8" fmla="*/ 4 w 2274903"/>
              <a:gd name="connsiteY8" fmla="*/ 0 h 4196052"/>
              <a:gd name="connsiteX0" fmla="*/ 4 w 2274903"/>
              <a:gd name="connsiteY0" fmla="*/ 0 h 4196052"/>
              <a:gd name="connsiteX1" fmla="*/ 2274113 w 2274903"/>
              <a:gd name="connsiteY1" fmla="*/ 794 h 4196052"/>
              <a:gd name="connsiteX2" fmla="*/ 2274903 w 2274903"/>
              <a:gd name="connsiteY2" fmla="*/ 4181475 h 4196052"/>
              <a:gd name="connsiteX3" fmla="*/ 2097536 w 2274903"/>
              <a:gd name="connsiteY3" fmla="*/ 4183063 h 4196052"/>
              <a:gd name="connsiteX4" fmla="*/ 2096305 w 2274903"/>
              <a:gd name="connsiteY4" fmla="*/ 3813174 h 4196052"/>
              <a:gd name="connsiteX5" fmla="*/ 166348 w 2274903"/>
              <a:gd name="connsiteY5" fmla="*/ 3763148 h 4196052"/>
              <a:gd name="connsiteX6" fmla="*/ 163339 w 2274903"/>
              <a:gd name="connsiteY6" fmla="*/ 4195926 h 4196052"/>
              <a:gd name="connsiteX7" fmla="*/ 0 w 2274903"/>
              <a:gd name="connsiteY7" fmla="*/ 4192592 h 4196052"/>
              <a:gd name="connsiteX8" fmla="*/ 4 w 2274903"/>
              <a:gd name="connsiteY8" fmla="*/ 0 h 4196052"/>
              <a:gd name="connsiteX0" fmla="*/ 4 w 2274903"/>
              <a:gd name="connsiteY0" fmla="*/ 0 h 4196052"/>
              <a:gd name="connsiteX1" fmla="*/ 2274113 w 2274903"/>
              <a:gd name="connsiteY1" fmla="*/ 794 h 4196052"/>
              <a:gd name="connsiteX2" fmla="*/ 2274903 w 2274903"/>
              <a:gd name="connsiteY2" fmla="*/ 4181475 h 4196052"/>
              <a:gd name="connsiteX3" fmla="*/ 2097536 w 2274903"/>
              <a:gd name="connsiteY3" fmla="*/ 4183063 h 4196052"/>
              <a:gd name="connsiteX4" fmla="*/ 2121652 w 2274903"/>
              <a:gd name="connsiteY4" fmla="*/ 3762355 h 4196052"/>
              <a:gd name="connsiteX5" fmla="*/ 166348 w 2274903"/>
              <a:gd name="connsiteY5" fmla="*/ 3763148 h 4196052"/>
              <a:gd name="connsiteX6" fmla="*/ 163339 w 2274903"/>
              <a:gd name="connsiteY6" fmla="*/ 4195926 h 4196052"/>
              <a:gd name="connsiteX7" fmla="*/ 0 w 2274903"/>
              <a:gd name="connsiteY7" fmla="*/ 4192592 h 4196052"/>
              <a:gd name="connsiteX8" fmla="*/ 4 w 2274903"/>
              <a:gd name="connsiteY8" fmla="*/ 0 h 4196052"/>
              <a:gd name="connsiteX0" fmla="*/ 4 w 2274903"/>
              <a:gd name="connsiteY0" fmla="*/ 0 h 4196052"/>
              <a:gd name="connsiteX1" fmla="*/ 2274113 w 2274903"/>
              <a:gd name="connsiteY1" fmla="*/ 794 h 4196052"/>
              <a:gd name="connsiteX2" fmla="*/ 2274903 w 2274903"/>
              <a:gd name="connsiteY2" fmla="*/ 4181475 h 4196052"/>
              <a:gd name="connsiteX3" fmla="*/ 2116547 w 2274903"/>
              <a:gd name="connsiteY3" fmla="*/ 4189415 h 4196052"/>
              <a:gd name="connsiteX4" fmla="*/ 2121652 w 2274903"/>
              <a:gd name="connsiteY4" fmla="*/ 3762355 h 4196052"/>
              <a:gd name="connsiteX5" fmla="*/ 166348 w 2274903"/>
              <a:gd name="connsiteY5" fmla="*/ 3763148 h 4196052"/>
              <a:gd name="connsiteX6" fmla="*/ 163339 w 2274903"/>
              <a:gd name="connsiteY6" fmla="*/ 4195926 h 4196052"/>
              <a:gd name="connsiteX7" fmla="*/ 0 w 2274903"/>
              <a:gd name="connsiteY7" fmla="*/ 4192592 h 4196052"/>
              <a:gd name="connsiteX8" fmla="*/ 4 w 2274903"/>
              <a:gd name="connsiteY8" fmla="*/ 0 h 4196052"/>
              <a:gd name="connsiteX0" fmla="*/ 4 w 2274275"/>
              <a:gd name="connsiteY0" fmla="*/ 0 h 4196052"/>
              <a:gd name="connsiteX1" fmla="*/ 2274113 w 2274275"/>
              <a:gd name="connsiteY1" fmla="*/ 794 h 4196052"/>
              <a:gd name="connsiteX2" fmla="*/ 2271735 w 2274275"/>
              <a:gd name="connsiteY2" fmla="*/ 4191004 h 4196052"/>
              <a:gd name="connsiteX3" fmla="*/ 2116547 w 2274275"/>
              <a:gd name="connsiteY3" fmla="*/ 4189415 h 4196052"/>
              <a:gd name="connsiteX4" fmla="*/ 2121652 w 2274275"/>
              <a:gd name="connsiteY4" fmla="*/ 3762355 h 4196052"/>
              <a:gd name="connsiteX5" fmla="*/ 166348 w 2274275"/>
              <a:gd name="connsiteY5" fmla="*/ 3763148 h 4196052"/>
              <a:gd name="connsiteX6" fmla="*/ 163339 w 2274275"/>
              <a:gd name="connsiteY6" fmla="*/ 4195926 h 4196052"/>
              <a:gd name="connsiteX7" fmla="*/ 0 w 2274275"/>
              <a:gd name="connsiteY7" fmla="*/ 4192592 h 4196052"/>
              <a:gd name="connsiteX8" fmla="*/ 4 w 2274275"/>
              <a:gd name="connsiteY8" fmla="*/ 0 h 4196052"/>
              <a:gd name="connsiteX0" fmla="*/ 4 w 2274275"/>
              <a:gd name="connsiteY0" fmla="*/ 0 h 4195926"/>
              <a:gd name="connsiteX1" fmla="*/ 2274113 w 2274275"/>
              <a:gd name="connsiteY1" fmla="*/ 794 h 4195926"/>
              <a:gd name="connsiteX2" fmla="*/ 2271735 w 2274275"/>
              <a:gd name="connsiteY2" fmla="*/ 4191004 h 4195926"/>
              <a:gd name="connsiteX3" fmla="*/ 2116547 w 2274275"/>
              <a:gd name="connsiteY3" fmla="*/ 4189415 h 4195926"/>
              <a:gd name="connsiteX4" fmla="*/ 2121652 w 2274275"/>
              <a:gd name="connsiteY4" fmla="*/ 3762355 h 4195926"/>
              <a:gd name="connsiteX5" fmla="*/ 166348 w 2274275"/>
              <a:gd name="connsiteY5" fmla="*/ 3763148 h 4195926"/>
              <a:gd name="connsiteX6" fmla="*/ 1224677 w 2274275"/>
              <a:gd name="connsiteY6" fmla="*/ 4195926 h 4195926"/>
              <a:gd name="connsiteX7" fmla="*/ 0 w 2274275"/>
              <a:gd name="connsiteY7" fmla="*/ 4192592 h 4195926"/>
              <a:gd name="connsiteX8" fmla="*/ 4 w 2274275"/>
              <a:gd name="connsiteY8" fmla="*/ 0 h 4195926"/>
              <a:gd name="connsiteX0" fmla="*/ 4 w 2274275"/>
              <a:gd name="connsiteY0" fmla="*/ 0 h 4195926"/>
              <a:gd name="connsiteX1" fmla="*/ 2274113 w 2274275"/>
              <a:gd name="connsiteY1" fmla="*/ 794 h 4195926"/>
              <a:gd name="connsiteX2" fmla="*/ 2271735 w 2274275"/>
              <a:gd name="connsiteY2" fmla="*/ 4191004 h 4195926"/>
              <a:gd name="connsiteX3" fmla="*/ 2116547 w 2274275"/>
              <a:gd name="connsiteY3" fmla="*/ 4189415 h 4195926"/>
              <a:gd name="connsiteX4" fmla="*/ 2121652 w 2274275"/>
              <a:gd name="connsiteY4" fmla="*/ 3762355 h 4195926"/>
              <a:gd name="connsiteX5" fmla="*/ 1231143 w 2274275"/>
              <a:gd name="connsiteY5" fmla="*/ 3690948 h 4195926"/>
              <a:gd name="connsiteX6" fmla="*/ 1224677 w 2274275"/>
              <a:gd name="connsiteY6" fmla="*/ 4195926 h 4195926"/>
              <a:gd name="connsiteX7" fmla="*/ 0 w 2274275"/>
              <a:gd name="connsiteY7" fmla="*/ 4192592 h 4195926"/>
              <a:gd name="connsiteX8" fmla="*/ 4 w 2274275"/>
              <a:gd name="connsiteY8" fmla="*/ 0 h 4195926"/>
              <a:gd name="connsiteX0" fmla="*/ 4 w 2274275"/>
              <a:gd name="connsiteY0" fmla="*/ 0 h 4204951"/>
              <a:gd name="connsiteX1" fmla="*/ 2274113 w 2274275"/>
              <a:gd name="connsiteY1" fmla="*/ 794 h 4204951"/>
              <a:gd name="connsiteX2" fmla="*/ 2271735 w 2274275"/>
              <a:gd name="connsiteY2" fmla="*/ 4191004 h 4204951"/>
              <a:gd name="connsiteX3" fmla="*/ 2116547 w 2274275"/>
              <a:gd name="connsiteY3" fmla="*/ 4189415 h 4204951"/>
              <a:gd name="connsiteX4" fmla="*/ 2121652 w 2274275"/>
              <a:gd name="connsiteY4" fmla="*/ 3762355 h 4204951"/>
              <a:gd name="connsiteX5" fmla="*/ 1231143 w 2274275"/>
              <a:gd name="connsiteY5" fmla="*/ 3690948 h 4204951"/>
              <a:gd name="connsiteX6" fmla="*/ 1235048 w 2274275"/>
              <a:gd name="connsiteY6" fmla="*/ 4204951 h 4204951"/>
              <a:gd name="connsiteX7" fmla="*/ 0 w 2274275"/>
              <a:gd name="connsiteY7" fmla="*/ 4192592 h 4204951"/>
              <a:gd name="connsiteX8" fmla="*/ 4 w 2274275"/>
              <a:gd name="connsiteY8" fmla="*/ 0 h 4204951"/>
              <a:gd name="connsiteX0" fmla="*/ 4 w 2274275"/>
              <a:gd name="connsiteY0" fmla="*/ 0 h 4192592"/>
              <a:gd name="connsiteX1" fmla="*/ 2274113 w 2274275"/>
              <a:gd name="connsiteY1" fmla="*/ 794 h 4192592"/>
              <a:gd name="connsiteX2" fmla="*/ 2271735 w 2274275"/>
              <a:gd name="connsiteY2" fmla="*/ 4191004 h 4192592"/>
              <a:gd name="connsiteX3" fmla="*/ 2116547 w 2274275"/>
              <a:gd name="connsiteY3" fmla="*/ 4189415 h 4192592"/>
              <a:gd name="connsiteX4" fmla="*/ 2121652 w 2274275"/>
              <a:gd name="connsiteY4" fmla="*/ 3762355 h 4192592"/>
              <a:gd name="connsiteX5" fmla="*/ 1231143 w 2274275"/>
              <a:gd name="connsiteY5" fmla="*/ 3690948 h 4192592"/>
              <a:gd name="connsiteX6" fmla="*/ 1231591 w 2274275"/>
              <a:gd name="connsiteY6" fmla="*/ 4177876 h 4192592"/>
              <a:gd name="connsiteX7" fmla="*/ 0 w 2274275"/>
              <a:gd name="connsiteY7" fmla="*/ 4192592 h 4192592"/>
              <a:gd name="connsiteX8" fmla="*/ 4 w 2274275"/>
              <a:gd name="connsiteY8" fmla="*/ 0 h 4192592"/>
              <a:gd name="connsiteX0" fmla="*/ 4 w 2274275"/>
              <a:gd name="connsiteY0" fmla="*/ 0 h 4204951"/>
              <a:gd name="connsiteX1" fmla="*/ 2274113 w 2274275"/>
              <a:gd name="connsiteY1" fmla="*/ 794 h 4204951"/>
              <a:gd name="connsiteX2" fmla="*/ 2271735 w 2274275"/>
              <a:gd name="connsiteY2" fmla="*/ 4191004 h 4204951"/>
              <a:gd name="connsiteX3" fmla="*/ 2116547 w 2274275"/>
              <a:gd name="connsiteY3" fmla="*/ 4189415 h 4204951"/>
              <a:gd name="connsiteX4" fmla="*/ 2121652 w 2274275"/>
              <a:gd name="connsiteY4" fmla="*/ 3762355 h 4204951"/>
              <a:gd name="connsiteX5" fmla="*/ 1231143 w 2274275"/>
              <a:gd name="connsiteY5" fmla="*/ 3690948 h 4204951"/>
              <a:gd name="connsiteX6" fmla="*/ 1231591 w 2274275"/>
              <a:gd name="connsiteY6" fmla="*/ 4204951 h 4204951"/>
              <a:gd name="connsiteX7" fmla="*/ 0 w 2274275"/>
              <a:gd name="connsiteY7" fmla="*/ 4192592 h 4204951"/>
              <a:gd name="connsiteX8" fmla="*/ 4 w 2274275"/>
              <a:gd name="connsiteY8" fmla="*/ 0 h 4204951"/>
              <a:gd name="connsiteX0" fmla="*/ 4 w 2274275"/>
              <a:gd name="connsiteY0" fmla="*/ 0 h 4204951"/>
              <a:gd name="connsiteX1" fmla="*/ 2274113 w 2274275"/>
              <a:gd name="connsiteY1" fmla="*/ 794 h 4204951"/>
              <a:gd name="connsiteX2" fmla="*/ 2271735 w 2274275"/>
              <a:gd name="connsiteY2" fmla="*/ 4191004 h 4204951"/>
              <a:gd name="connsiteX3" fmla="*/ 2116547 w 2274275"/>
              <a:gd name="connsiteY3" fmla="*/ 4189415 h 4204951"/>
              <a:gd name="connsiteX4" fmla="*/ 2121652 w 2274275"/>
              <a:gd name="connsiteY4" fmla="*/ 3762355 h 4204951"/>
              <a:gd name="connsiteX5" fmla="*/ 1231143 w 2274275"/>
              <a:gd name="connsiteY5" fmla="*/ 3284820 h 4204951"/>
              <a:gd name="connsiteX6" fmla="*/ 1231591 w 2274275"/>
              <a:gd name="connsiteY6" fmla="*/ 4204951 h 4204951"/>
              <a:gd name="connsiteX7" fmla="*/ 0 w 2274275"/>
              <a:gd name="connsiteY7" fmla="*/ 4192592 h 4204951"/>
              <a:gd name="connsiteX8" fmla="*/ 4 w 2274275"/>
              <a:gd name="connsiteY8" fmla="*/ 0 h 4204951"/>
              <a:gd name="connsiteX0" fmla="*/ 4 w 2280680"/>
              <a:gd name="connsiteY0" fmla="*/ 0 h 4204951"/>
              <a:gd name="connsiteX1" fmla="*/ 2274113 w 2280680"/>
              <a:gd name="connsiteY1" fmla="*/ 794 h 4204951"/>
              <a:gd name="connsiteX2" fmla="*/ 2271735 w 2280680"/>
              <a:gd name="connsiteY2" fmla="*/ 4191004 h 4204951"/>
              <a:gd name="connsiteX3" fmla="*/ 2116547 w 2280680"/>
              <a:gd name="connsiteY3" fmla="*/ 4189415 h 4204951"/>
              <a:gd name="connsiteX4" fmla="*/ 2280680 w 2280680"/>
              <a:gd name="connsiteY4" fmla="*/ 3275002 h 4204951"/>
              <a:gd name="connsiteX5" fmla="*/ 1231143 w 2280680"/>
              <a:gd name="connsiteY5" fmla="*/ 3284820 h 4204951"/>
              <a:gd name="connsiteX6" fmla="*/ 1231591 w 2280680"/>
              <a:gd name="connsiteY6" fmla="*/ 4204951 h 4204951"/>
              <a:gd name="connsiteX7" fmla="*/ 0 w 2280680"/>
              <a:gd name="connsiteY7" fmla="*/ 4192592 h 4204951"/>
              <a:gd name="connsiteX8" fmla="*/ 4 w 2280680"/>
              <a:gd name="connsiteY8" fmla="*/ 0 h 4204951"/>
              <a:gd name="connsiteX0" fmla="*/ 4 w 2280680"/>
              <a:gd name="connsiteY0" fmla="*/ 0 h 4216490"/>
              <a:gd name="connsiteX1" fmla="*/ 2274113 w 2280680"/>
              <a:gd name="connsiteY1" fmla="*/ 794 h 4216490"/>
              <a:gd name="connsiteX2" fmla="*/ 2271735 w 2280680"/>
              <a:gd name="connsiteY2" fmla="*/ 4191004 h 4216490"/>
              <a:gd name="connsiteX3" fmla="*/ 2268661 w 2280680"/>
              <a:gd name="connsiteY3" fmla="*/ 4216490 h 4216490"/>
              <a:gd name="connsiteX4" fmla="*/ 2280680 w 2280680"/>
              <a:gd name="connsiteY4" fmla="*/ 3275002 h 4216490"/>
              <a:gd name="connsiteX5" fmla="*/ 1231143 w 2280680"/>
              <a:gd name="connsiteY5" fmla="*/ 3284820 h 4216490"/>
              <a:gd name="connsiteX6" fmla="*/ 1231591 w 2280680"/>
              <a:gd name="connsiteY6" fmla="*/ 4204951 h 4216490"/>
              <a:gd name="connsiteX7" fmla="*/ 0 w 2280680"/>
              <a:gd name="connsiteY7" fmla="*/ 4192592 h 4216490"/>
              <a:gd name="connsiteX8" fmla="*/ 4 w 2280680"/>
              <a:gd name="connsiteY8" fmla="*/ 0 h 4216490"/>
              <a:gd name="connsiteX0" fmla="*/ 4 w 2280680"/>
              <a:gd name="connsiteY0" fmla="*/ 0 h 4216490"/>
              <a:gd name="connsiteX1" fmla="*/ 2274113 w 2280680"/>
              <a:gd name="connsiteY1" fmla="*/ 794 h 4216490"/>
              <a:gd name="connsiteX2" fmla="*/ 2271735 w 2280680"/>
              <a:gd name="connsiteY2" fmla="*/ 4191004 h 4216490"/>
              <a:gd name="connsiteX3" fmla="*/ 2268661 w 2280680"/>
              <a:gd name="connsiteY3" fmla="*/ 4216490 h 4216490"/>
              <a:gd name="connsiteX4" fmla="*/ 2280680 w 2280680"/>
              <a:gd name="connsiteY4" fmla="*/ 3275002 h 4216490"/>
              <a:gd name="connsiteX5" fmla="*/ 1231143 w 2280680"/>
              <a:gd name="connsiteY5" fmla="*/ 3284820 h 4216490"/>
              <a:gd name="connsiteX6" fmla="*/ 1139023 w 2280680"/>
              <a:gd name="connsiteY6" fmla="*/ 4195926 h 4216490"/>
              <a:gd name="connsiteX7" fmla="*/ 0 w 2280680"/>
              <a:gd name="connsiteY7" fmla="*/ 4192592 h 4216490"/>
              <a:gd name="connsiteX8" fmla="*/ 4 w 2280680"/>
              <a:gd name="connsiteY8" fmla="*/ 0 h 4216490"/>
              <a:gd name="connsiteX0" fmla="*/ 4 w 2280680"/>
              <a:gd name="connsiteY0" fmla="*/ 0 h 4216490"/>
              <a:gd name="connsiteX1" fmla="*/ 2274113 w 2280680"/>
              <a:gd name="connsiteY1" fmla="*/ 794 h 4216490"/>
              <a:gd name="connsiteX2" fmla="*/ 2271735 w 2280680"/>
              <a:gd name="connsiteY2" fmla="*/ 4191004 h 4216490"/>
              <a:gd name="connsiteX3" fmla="*/ 2268661 w 2280680"/>
              <a:gd name="connsiteY3" fmla="*/ 4216490 h 4216490"/>
              <a:gd name="connsiteX4" fmla="*/ 2280680 w 2280680"/>
              <a:gd name="connsiteY4" fmla="*/ 3275002 h 4216490"/>
              <a:gd name="connsiteX5" fmla="*/ 1138575 w 2280680"/>
              <a:gd name="connsiteY5" fmla="*/ 3257745 h 4216490"/>
              <a:gd name="connsiteX6" fmla="*/ 1139023 w 2280680"/>
              <a:gd name="connsiteY6" fmla="*/ 4195926 h 4216490"/>
              <a:gd name="connsiteX7" fmla="*/ 0 w 2280680"/>
              <a:gd name="connsiteY7" fmla="*/ 4192592 h 4216490"/>
              <a:gd name="connsiteX8" fmla="*/ 4 w 2280680"/>
              <a:gd name="connsiteY8" fmla="*/ 0 h 4216490"/>
              <a:gd name="connsiteX0" fmla="*/ 4 w 2274275"/>
              <a:gd name="connsiteY0" fmla="*/ 0 h 4216490"/>
              <a:gd name="connsiteX1" fmla="*/ 2274113 w 2274275"/>
              <a:gd name="connsiteY1" fmla="*/ 794 h 4216490"/>
              <a:gd name="connsiteX2" fmla="*/ 2271735 w 2274275"/>
              <a:gd name="connsiteY2" fmla="*/ 4191004 h 4216490"/>
              <a:gd name="connsiteX3" fmla="*/ 2268661 w 2274275"/>
              <a:gd name="connsiteY3" fmla="*/ 4216490 h 4216490"/>
              <a:gd name="connsiteX4" fmla="*/ 2098736 w 2274275"/>
              <a:gd name="connsiteY4" fmla="*/ 3275002 h 4216490"/>
              <a:gd name="connsiteX5" fmla="*/ 1138575 w 2274275"/>
              <a:gd name="connsiteY5" fmla="*/ 3257745 h 4216490"/>
              <a:gd name="connsiteX6" fmla="*/ 1139023 w 2274275"/>
              <a:gd name="connsiteY6" fmla="*/ 4195926 h 4216490"/>
              <a:gd name="connsiteX7" fmla="*/ 0 w 2274275"/>
              <a:gd name="connsiteY7" fmla="*/ 4192592 h 4216490"/>
              <a:gd name="connsiteX8" fmla="*/ 4 w 2274275"/>
              <a:gd name="connsiteY8" fmla="*/ 0 h 4216490"/>
              <a:gd name="connsiteX0" fmla="*/ 4 w 2274275"/>
              <a:gd name="connsiteY0" fmla="*/ 0 h 4198440"/>
              <a:gd name="connsiteX1" fmla="*/ 2274113 w 2274275"/>
              <a:gd name="connsiteY1" fmla="*/ 794 h 4198440"/>
              <a:gd name="connsiteX2" fmla="*/ 2271735 w 2274275"/>
              <a:gd name="connsiteY2" fmla="*/ 4191004 h 4198440"/>
              <a:gd name="connsiteX3" fmla="*/ 2102677 w 2274275"/>
              <a:gd name="connsiteY3" fmla="*/ 4198440 h 4198440"/>
              <a:gd name="connsiteX4" fmla="*/ 2098736 w 2274275"/>
              <a:gd name="connsiteY4" fmla="*/ 3275002 h 4198440"/>
              <a:gd name="connsiteX5" fmla="*/ 1138575 w 2274275"/>
              <a:gd name="connsiteY5" fmla="*/ 3257745 h 4198440"/>
              <a:gd name="connsiteX6" fmla="*/ 1139023 w 2274275"/>
              <a:gd name="connsiteY6" fmla="*/ 4195926 h 4198440"/>
              <a:gd name="connsiteX7" fmla="*/ 0 w 2274275"/>
              <a:gd name="connsiteY7" fmla="*/ 4192592 h 4198440"/>
              <a:gd name="connsiteX8" fmla="*/ 4 w 2274275"/>
              <a:gd name="connsiteY8" fmla="*/ 0 h 4198440"/>
              <a:gd name="connsiteX0" fmla="*/ 4 w 2274275"/>
              <a:gd name="connsiteY0" fmla="*/ 0 h 4198440"/>
              <a:gd name="connsiteX1" fmla="*/ 2274113 w 2274275"/>
              <a:gd name="connsiteY1" fmla="*/ 794 h 4198440"/>
              <a:gd name="connsiteX2" fmla="*/ 2271735 w 2274275"/>
              <a:gd name="connsiteY2" fmla="*/ 4191004 h 4198440"/>
              <a:gd name="connsiteX3" fmla="*/ 2102677 w 2274275"/>
              <a:gd name="connsiteY3" fmla="*/ 4198440 h 4198440"/>
              <a:gd name="connsiteX4" fmla="*/ 2111972 w 2274275"/>
              <a:gd name="connsiteY4" fmla="*/ 3271616 h 4198440"/>
              <a:gd name="connsiteX5" fmla="*/ 1138575 w 2274275"/>
              <a:gd name="connsiteY5" fmla="*/ 3257745 h 4198440"/>
              <a:gd name="connsiteX6" fmla="*/ 1139023 w 2274275"/>
              <a:gd name="connsiteY6" fmla="*/ 4195926 h 4198440"/>
              <a:gd name="connsiteX7" fmla="*/ 0 w 2274275"/>
              <a:gd name="connsiteY7" fmla="*/ 4192592 h 4198440"/>
              <a:gd name="connsiteX8" fmla="*/ 4 w 2274275"/>
              <a:gd name="connsiteY8" fmla="*/ 0 h 4198440"/>
              <a:gd name="connsiteX0" fmla="*/ 4 w 2274275"/>
              <a:gd name="connsiteY0" fmla="*/ 0 h 4195926"/>
              <a:gd name="connsiteX1" fmla="*/ 2274113 w 2274275"/>
              <a:gd name="connsiteY1" fmla="*/ 794 h 4195926"/>
              <a:gd name="connsiteX2" fmla="*/ 2271735 w 2274275"/>
              <a:gd name="connsiteY2" fmla="*/ 4191004 h 4195926"/>
              <a:gd name="connsiteX3" fmla="*/ 2109897 w 2274275"/>
              <a:gd name="connsiteY3" fmla="*/ 4181518 h 4195926"/>
              <a:gd name="connsiteX4" fmla="*/ 2111972 w 2274275"/>
              <a:gd name="connsiteY4" fmla="*/ 3271616 h 4195926"/>
              <a:gd name="connsiteX5" fmla="*/ 1138575 w 2274275"/>
              <a:gd name="connsiteY5" fmla="*/ 3257745 h 4195926"/>
              <a:gd name="connsiteX6" fmla="*/ 1139023 w 2274275"/>
              <a:gd name="connsiteY6" fmla="*/ 4195926 h 4195926"/>
              <a:gd name="connsiteX7" fmla="*/ 0 w 2274275"/>
              <a:gd name="connsiteY7" fmla="*/ 4192592 h 4195926"/>
              <a:gd name="connsiteX8" fmla="*/ 4 w 2274275"/>
              <a:gd name="connsiteY8" fmla="*/ 0 h 4195926"/>
              <a:gd name="connsiteX0" fmla="*/ 4 w 2274275"/>
              <a:gd name="connsiteY0" fmla="*/ 0 h 4195926"/>
              <a:gd name="connsiteX1" fmla="*/ 2274113 w 2274275"/>
              <a:gd name="connsiteY1" fmla="*/ 794 h 4195926"/>
              <a:gd name="connsiteX2" fmla="*/ 2271735 w 2274275"/>
              <a:gd name="connsiteY2" fmla="*/ 4191004 h 4195926"/>
              <a:gd name="connsiteX3" fmla="*/ 2109897 w 2274275"/>
              <a:gd name="connsiteY3" fmla="*/ 4188288 h 4195926"/>
              <a:gd name="connsiteX4" fmla="*/ 2111972 w 2274275"/>
              <a:gd name="connsiteY4" fmla="*/ 3271616 h 4195926"/>
              <a:gd name="connsiteX5" fmla="*/ 1138575 w 2274275"/>
              <a:gd name="connsiteY5" fmla="*/ 3257745 h 4195926"/>
              <a:gd name="connsiteX6" fmla="*/ 1139023 w 2274275"/>
              <a:gd name="connsiteY6" fmla="*/ 4195926 h 4195926"/>
              <a:gd name="connsiteX7" fmla="*/ 0 w 2274275"/>
              <a:gd name="connsiteY7" fmla="*/ 4192592 h 4195926"/>
              <a:gd name="connsiteX8" fmla="*/ 4 w 2274275"/>
              <a:gd name="connsiteY8" fmla="*/ 0 h 4195926"/>
              <a:gd name="connsiteX0" fmla="*/ 4 w 2274275"/>
              <a:gd name="connsiteY0" fmla="*/ 0 h 4192592"/>
              <a:gd name="connsiteX1" fmla="*/ 2274113 w 2274275"/>
              <a:gd name="connsiteY1" fmla="*/ 794 h 4192592"/>
              <a:gd name="connsiteX2" fmla="*/ 2271735 w 2274275"/>
              <a:gd name="connsiteY2" fmla="*/ 4191004 h 4192592"/>
              <a:gd name="connsiteX3" fmla="*/ 2109897 w 2274275"/>
              <a:gd name="connsiteY3" fmla="*/ 4188288 h 4192592"/>
              <a:gd name="connsiteX4" fmla="*/ 2111972 w 2274275"/>
              <a:gd name="connsiteY4" fmla="*/ 3271616 h 4192592"/>
              <a:gd name="connsiteX5" fmla="*/ 1138575 w 2274275"/>
              <a:gd name="connsiteY5" fmla="*/ 3257745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09897 w 2274275"/>
              <a:gd name="connsiteY3" fmla="*/ 4188288 h 4192592"/>
              <a:gd name="connsiteX4" fmla="*/ 2111972 w 2274275"/>
              <a:gd name="connsiteY4" fmla="*/ 3271616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09897 w 2274275"/>
              <a:gd name="connsiteY3" fmla="*/ 4188288 h 4192592"/>
              <a:gd name="connsiteX4" fmla="*/ 2080686 w 2274275"/>
              <a:gd name="connsiteY4" fmla="*/ 3271617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082221 w 2274275"/>
              <a:gd name="connsiteY3" fmla="*/ 4184903 h 4192592"/>
              <a:gd name="connsiteX4" fmla="*/ 2080686 w 2274275"/>
              <a:gd name="connsiteY4" fmla="*/ 3271617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082221 w 2274275"/>
              <a:gd name="connsiteY3" fmla="*/ 4188288 h 4192592"/>
              <a:gd name="connsiteX4" fmla="*/ 2080686 w 2274275"/>
              <a:gd name="connsiteY4" fmla="*/ 3271617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5056"/>
              <a:gd name="connsiteX1" fmla="*/ 2274113 w 2274275"/>
              <a:gd name="connsiteY1" fmla="*/ 794 h 4195056"/>
              <a:gd name="connsiteX2" fmla="*/ 2271735 w 2274275"/>
              <a:gd name="connsiteY2" fmla="*/ 4191004 h 4195056"/>
              <a:gd name="connsiteX3" fmla="*/ 2082221 w 2274275"/>
              <a:gd name="connsiteY3" fmla="*/ 4195056 h 4195056"/>
              <a:gd name="connsiteX4" fmla="*/ 2080686 w 2274275"/>
              <a:gd name="connsiteY4" fmla="*/ 3271617 h 4195056"/>
              <a:gd name="connsiteX5" fmla="*/ 1175878 w 2274275"/>
              <a:gd name="connsiteY5" fmla="*/ 3261129 h 4195056"/>
              <a:gd name="connsiteX6" fmla="*/ 1176326 w 2274275"/>
              <a:gd name="connsiteY6" fmla="*/ 4192542 h 4195056"/>
              <a:gd name="connsiteX7" fmla="*/ 0 w 2274275"/>
              <a:gd name="connsiteY7" fmla="*/ 4192592 h 4195056"/>
              <a:gd name="connsiteX8" fmla="*/ 4 w 2274275"/>
              <a:gd name="connsiteY8" fmla="*/ 0 h 4195056"/>
              <a:gd name="connsiteX0" fmla="*/ 4 w 2274275"/>
              <a:gd name="connsiteY0" fmla="*/ 0 h 4192592"/>
              <a:gd name="connsiteX1" fmla="*/ 2274113 w 2274275"/>
              <a:gd name="connsiteY1" fmla="*/ 794 h 4192592"/>
              <a:gd name="connsiteX2" fmla="*/ 2271735 w 2274275"/>
              <a:gd name="connsiteY2" fmla="*/ 4191004 h 4192592"/>
              <a:gd name="connsiteX3" fmla="*/ 2083424 w 2274275"/>
              <a:gd name="connsiteY3" fmla="*/ 4191672 h 4192592"/>
              <a:gd name="connsiteX4" fmla="*/ 2080686 w 2274275"/>
              <a:gd name="connsiteY4" fmla="*/ 3271617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079814 w 2274275"/>
              <a:gd name="connsiteY3" fmla="*/ 4188288 h 4192592"/>
              <a:gd name="connsiteX4" fmla="*/ 2080686 w 2274275"/>
              <a:gd name="connsiteY4" fmla="*/ 3271617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079814 w 2274275"/>
              <a:gd name="connsiteY3" fmla="*/ 4188288 h 4192592"/>
              <a:gd name="connsiteX4" fmla="*/ 2080686 w 2274275"/>
              <a:gd name="connsiteY4" fmla="*/ 3271617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077408 w 2274275"/>
              <a:gd name="connsiteY3" fmla="*/ 4188288 h 4192592"/>
              <a:gd name="connsiteX4" fmla="*/ 2080686 w 2274275"/>
              <a:gd name="connsiteY4" fmla="*/ 3271617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077408 w 2274275"/>
              <a:gd name="connsiteY3" fmla="*/ 4188288 h 4192592"/>
              <a:gd name="connsiteX4" fmla="*/ 2110769 w 2274275"/>
              <a:gd name="connsiteY4" fmla="*/ 3224236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5056"/>
              <a:gd name="connsiteX1" fmla="*/ 2274113 w 2274275"/>
              <a:gd name="connsiteY1" fmla="*/ 794 h 4195056"/>
              <a:gd name="connsiteX2" fmla="*/ 2271735 w 2274275"/>
              <a:gd name="connsiteY2" fmla="*/ 4191004 h 4195056"/>
              <a:gd name="connsiteX3" fmla="*/ 2108695 w 2274275"/>
              <a:gd name="connsiteY3" fmla="*/ 4195056 h 4195056"/>
              <a:gd name="connsiteX4" fmla="*/ 2110769 w 2274275"/>
              <a:gd name="connsiteY4" fmla="*/ 3224236 h 4195056"/>
              <a:gd name="connsiteX5" fmla="*/ 1175878 w 2274275"/>
              <a:gd name="connsiteY5" fmla="*/ 3261129 h 4195056"/>
              <a:gd name="connsiteX6" fmla="*/ 1176326 w 2274275"/>
              <a:gd name="connsiteY6" fmla="*/ 4192542 h 4195056"/>
              <a:gd name="connsiteX7" fmla="*/ 0 w 2274275"/>
              <a:gd name="connsiteY7" fmla="*/ 4192592 h 4195056"/>
              <a:gd name="connsiteX8" fmla="*/ 4 w 2274275"/>
              <a:gd name="connsiteY8" fmla="*/ 0 h 4195056"/>
              <a:gd name="connsiteX0" fmla="*/ 4 w 2274275"/>
              <a:gd name="connsiteY0" fmla="*/ 0 h 4198440"/>
              <a:gd name="connsiteX1" fmla="*/ 2274113 w 2274275"/>
              <a:gd name="connsiteY1" fmla="*/ 794 h 4198440"/>
              <a:gd name="connsiteX2" fmla="*/ 2271735 w 2274275"/>
              <a:gd name="connsiteY2" fmla="*/ 4191004 h 4198440"/>
              <a:gd name="connsiteX3" fmla="*/ 2111101 w 2274275"/>
              <a:gd name="connsiteY3" fmla="*/ 4198440 h 4198440"/>
              <a:gd name="connsiteX4" fmla="*/ 2110769 w 2274275"/>
              <a:gd name="connsiteY4" fmla="*/ 3224236 h 4198440"/>
              <a:gd name="connsiteX5" fmla="*/ 1175878 w 2274275"/>
              <a:gd name="connsiteY5" fmla="*/ 3261129 h 4198440"/>
              <a:gd name="connsiteX6" fmla="*/ 1176326 w 2274275"/>
              <a:gd name="connsiteY6" fmla="*/ 4192542 h 4198440"/>
              <a:gd name="connsiteX7" fmla="*/ 0 w 2274275"/>
              <a:gd name="connsiteY7" fmla="*/ 4192592 h 4198440"/>
              <a:gd name="connsiteX8" fmla="*/ 4 w 2274275"/>
              <a:gd name="connsiteY8" fmla="*/ 0 h 4198440"/>
              <a:gd name="connsiteX0" fmla="*/ 4 w 2274275"/>
              <a:gd name="connsiteY0" fmla="*/ 0 h 4198440"/>
              <a:gd name="connsiteX1" fmla="*/ 2274113 w 2274275"/>
              <a:gd name="connsiteY1" fmla="*/ 794 h 4198440"/>
              <a:gd name="connsiteX2" fmla="*/ 2271735 w 2274275"/>
              <a:gd name="connsiteY2" fmla="*/ 4191004 h 4198440"/>
              <a:gd name="connsiteX3" fmla="*/ 2111101 w 2274275"/>
              <a:gd name="connsiteY3" fmla="*/ 4198440 h 4198440"/>
              <a:gd name="connsiteX4" fmla="*/ 2110769 w 2274275"/>
              <a:gd name="connsiteY4" fmla="*/ 3224236 h 4198440"/>
              <a:gd name="connsiteX5" fmla="*/ 1175878 w 2274275"/>
              <a:gd name="connsiteY5" fmla="*/ 3261129 h 4198440"/>
              <a:gd name="connsiteX6" fmla="*/ 1176326 w 2274275"/>
              <a:gd name="connsiteY6" fmla="*/ 4192542 h 4198440"/>
              <a:gd name="connsiteX7" fmla="*/ 0 w 2274275"/>
              <a:gd name="connsiteY7" fmla="*/ 4192592 h 4198440"/>
              <a:gd name="connsiteX8" fmla="*/ 4 w 2274275"/>
              <a:gd name="connsiteY8" fmla="*/ 0 h 4198440"/>
              <a:gd name="connsiteX0" fmla="*/ 4 w 2274275"/>
              <a:gd name="connsiteY0" fmla="*/ 0 h 4192591"/>
              <a:gd name="connsiteX1" fmla="*/ 2274113 w 2274275"/>
              <a:gd name="connsiteY1" fmla="*/ 794 h 4192591"/>
              <a:gd name="connsiteX2" fmla="*/ 2271735 w 2274275"/>
              <a:gd name="connsiteY2" fmla="*/ 4191004 h 4192591"/>
              <a:gd name="connsiteX3" fmla="*/ 2111101 w 2274275"/>
              <a:gd name="connsiteY3" fmla="*/ 4188286 h 4192591"/>
              <a:gd name="connsiteX4" fmla="*/ 2110769 w 2274275"/>
              <a:gd name="connsiteY4" fmla="*/ 3224236 h 4192591"/>
              <a:gd name="connsiteX5" fmla="*/ 1175878 w 2274275"/>
              <a:gd name="connsiteY5" fmla="*/ 3261129 h 4192591"/>
              <a:gd name="connsiteX6" fmla="*/ 1176326 w 2274275"/>
              <a:gd name="connsiteY6" fmla="*/ 4192542 h 4192591"/>
              <a:gd name="connsiteX7" fmla="*/ 0 w 2274275"/>
              <a:gd name="connsiteY7" fmla="*/ 4192592 h 4192591"/>
              <a:gd name="connsiteX8" fmla="*/ 4 w 2274275"/>
              <a:gd name="connsiteY8" fmla="*/ 0 h 4192591"/>
              <a:gd name="connsiteX0" fmla="*/ 4 w 2274275"/>
              <a:gd name="connsiteY0" fmla="*/ 0 h 4195055"/>
              <a:gd name="connsiteX1" fmla="*/ 2274113 w 2274275"/>
              <a:gd name="connsiteY1" fmla="*/ 794 h 4195055"/>
              <a:gd name="connsiteX2" fmla="*/ 2271735 w 2274275"/>
              <a:gd name="connsiteY2" fmla="*/ 4191004 h 4195055"/>
              <a:gd name="connsiteX3" fmla="*/ 2111101 w 2274275"/>
              <a:gd name="connsiteY3" fmla="*/ 4195055 h 4195055"/>
              <a:gd name="connsiteX4" fmla="*/ 2110769 w 2274275"/>
              <a:gd name="connsiteY4" fmla="*/ 3224236 h 4195055"/>
              <a:gd name="connsiteX5" fmla="*/ 1175878 w 2274275"/>
              <a:gd name="connsiteY5" fmla="*/ 3261129 h 4195055"/>
              <a:gd name="connsiteX6" fmla="*/ 1176326 w 2274275"/>
              <a:gd name="connsiteY6" fmla="*/ 4192542 h 4195055"/>
              <a:gd name="connsiteX7" fmla="*/ 0 w 2274275"/>
              <a:gd name="connsiteY7" fmla="*/ 4192592 h 4195055"/>
              <a:gd name="connsiteX8" fmla="*/ 4 w 2274275"/>
              <a:gd name="connsiteY8" fmla="*/ 0 h 4195055"/>
              <a:gd name="connsiteX0" fmla="*/ 4 w 2274275"/>
              <a:gd name="connsiteY0" fmla="*/ 0 h 4195055"/>
              <a:gd name="connsiteX1" fmla="*/ 2274113 w 2274275"/>
              <a:gd name="connsiteY1" fmla="*/ 794 h 4195055"/>
              <a:gd name="connsiteX2" fmla="*/ 2271735 w 2274275"/>
              <a:gd name="connsiteY2" fmla="*/ 4191004 h 4195055"/>
              <a:gd name="connsiteX3" fmla="*/ 2112304 w 2274275"/>
              <a:gd name="connsiteY3" fmla="*/ 4195055 h 4195055"/>
              <a:gd name="connsiteX4" fmla="*/ 2110769 w 2274275"/>
              <a:gd name="connsiteY4" fmla="*/ 3224236 h 4195055"/>
              <a:gd name="connsiteX5" fmla="*/ 1175878 w 2274275"/>
              <a:gd name="connsiteY5" fmla="*/ 3261129 h 4195055"/>
              <a:gd name="connsiteX6" fmla="*/ 1176326 w 2274275"/>
              <a:gd name="connsiteY6" fmla="*/ 4192542 h 4195055"/>
              <a:gd name="connsiteX7" fmla="*/ 0 w 2274275"/>
              <a:gd name="connsiteY7" fmla="*/ 4192592 h 4195055"/>
              <a:gd name="connsiteX8" fmla="*/ 4 w 2274275"/>
              <a:gd name="connsiteY8" fmla="*/ 0 h 4195055"/>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0769 w 2274275"/>
              <a:gd name="connsiteY4" fmla="*/ 3224236 h 4192592"/>
              <a:gd name="connsiteX5" fmla="*/ 1175878 w 2274275"/>
              <a:gd name="connsiteY5" fmla="*/ 3261129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0769 w 2274275"/>
              <a:gd name="connsiteY4" fmla="*/ 3224236 h 4192592"/>
              <a:gd name="connsiteX5" fmla="*/ 1272144 w 2274275"/>
              <a:gd name="connsiteY5" fmla="*/ 3217133 h 4192592"/>
              <a:gd name="connsiteX6" fmla="*/ 1176326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0769 w 2274275"/>
              <a:gd name="connsiteY4" fmla="*/ 3224236 h 4192592"/>
              <a:gd name="connsiteX5" fmla="*/ 1272144 w 2274275"/>
              <a:gd name="connsiteY5" fmla="*/ 3217133 h 4192592"/>
              <a:gd name="connsiteX6" fmla="*/ 1278608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0769 w 2274275"/>
              <a:gd name="connsiteY4" fmla="*/ 3224236 h 4192592"/>
              <a:gd name="connsiteX5" fmla="*/ 1272144 w 2274275"/>
              <a:gd name="connsiteY5" fmla="*/ 3223901 h 4192592"/>
              <a:gd name="connsiteX6" fmla="*/ 1278608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0769 w 2274275"/>
              <a:gd name="connsiteY4" fmla="*/ 3224236 h 4192592"/>
              <a:gd name="connsiteX5" fmla="*/ 1272144 w 2274275"/>
              <a:gd name="connsiteY5" fmla="*/ 3223901 h 4192592"/>
              <a:gd name="connsiteX6" fmla="*/ 1272592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0769 w 2274275"/>
              <a:gd name="connsiteY4" fmla="*/ 3224236 h 4192592"/>
              <a:gd name="connsiteX5" fmla="*/ 1273347 w 2274275"/>
              <a:gd name="connsiteY5" fmla="*/ 3217131 h 4192592"/>
              <a:gd name="connsiteX6" fmla="*/ 1272592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0769 w 2274275"/>
              <a:gd name="connsiteY4" fmla="*/ 3224236 h 4192592"/>
              <a:gd name="connsiteX5" fmla="*/ 1273347 w 2274275"/>
              <a:gd name="connsiteY5" fmla="*/ 3217131 h 4192592"/>
              <a:gd name="connsiteX6" fmla="*/ 1276202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0769 w 2274275"/>
              <a:gd name="connsiteY4" fmla="*/ 3224236 h 4192592"/>
              <a:gd name="connsiteX5" fmla="*/ 1275754 w 2274275"/>
              <a:gd name="connsiteY5" fmla="*/ 3213747 h 4192592"/>
              <a:gd name="connsiteX6" fmla="*/ 1276202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1972 w 2274275"/>
              <a:gd name="connsiteY4" fmla="*/ 3217468 h 4192592"/>
              <a:gd name="connsiteX5" fmla="*/ 1275754 w 2274275"/>
              <a:gd name="connsiteY5" fmla="*/ 3213747 h 4192592"/>
              <a:gd name="connsiteX6" fmla="*/ 1276202 w 2274275"/>
              <a:gd name="connsiteY6" fmla="*/ 4192542 h 4192592"/>
              <a:gd name="connsiteX7" fmla="*/ 0 w 2274275"/>
              <a:gd name="connsiteY7" fmla="*/ 4192592 h 4192592"/>
              <a:gd name="connsiteX8" fmla="*/ 4 w 2274275"/>
              <a:gd name="connsiteY8" fmla="*/ 0 h 4192592"/>
              <a:gd name="connsiteX0" fmla="*/ 4 w 2274275"/>
              <a:gd name="connsiteY0" fmla="*/ 0 h 4192592"/>
              <a:gd name="connsiteX1" fmla="*/ 2274113 w 2274275"/>
              <a:gd name="connsiteY1" fmla="*/ 794 h 4192592"/>
              <a:gd name="connsiteX2" fmla="*/ 2271735 w 2274275"/>
              <a:gd name="connsiteY2" fmla="*/ 4191004 h 4192592"/>
              <a:gd name="connsiteX3" fmla="*/ 2112304 w 2274275"/>
              <a:gd name="connsiteY3" fmla="*/ 4191671 h 4192592"/>
              <a:gd name="connsiteX4" fmla="*/ 2111972 w 2274275"/>
              <a:gd name="connsiteY4" fmla="*/ 3217468 h 4192592"/>
              <a:gd name="connsiteX5" fmla="*/ 1275754 w 2274275"/>
              <a:gd name="connsiteY5" fmla="*/ 3217131 h 4192592"/>
              <a:gd name="connsiteX6" fmla="*/ 1276202 w 2274275"/>
              <a:gd name="connsiteY6" fmla="*/ 4192542 h 4192592"/>
              <a:gd name="connsiteX7" fmla="*/ 0 w 2274275"/>
              <a:gd name="connsiteY7" fmla="*/ 4192592 h 4192592"/>
              <a:gd name="connsiteX8" fmla="*/ 4 w 2274275"/>
              <a:gd name="connsiteY8" fmla="*/ 0 h 4192592"/>
              <a:gd name="connsiteX0" fmla="*/ 4 w 2274421"/>
              <a:gd name="connsiteY0" fmla="*/ 0 h 4192592"/>
              <a:gd name="connsiteX1" fmla="*/ 2274113 w 2274421"/>
              <a:gd name="connsiteY1" fmla="*/ 794 h 4192592"/>
              <a:gd name="connsiteX2" fmla="*/ 2274142 w 2274421"/>
              <a:gd name="connsiteY2" fmla="*/ 4187620 h 4192592"/>
              <a:gd name="connsiteX3" fmla="*/ 2112304 w 2274421"/>
              <a:gd name="connsiteY3" fmla="*/ 4191671 h 4192592"/>
              <a:gd name="connsiteX4" fmla="*/ 2111972 w 2274421"/>
              <a:gd name="connsiteY4" fmla="*/ 3217468 h 4192592"/>
              <a:gd name="connsiteX5" fmla="*/ 1275754 w 2274421"/>
              <a:gd name="connsiteY5" fmla="*/ 3217131 h 4192592"/>
              <a:gd name="connsiteX6" fmla="*/ 1276202 w 2274421"/>
              <a:gd name="connsiteY6" fmla="*/ 4192542 h 4192592"/>
              <a:gd name="connsiteX7" fmla="*/ 0 w 2274421"/>
              <a:gd name="connsiteY7" fmla="*/ 4192592 h 4192592"/>
              <a:gd name="connsiteX8" fmla="*/ 4 w 2274421"/>
              <a:gd name="connsiteY8" fmla="*/ 0 h 4192592"/>
              <a:gd name="connsiteX0" fmla="*/ 4 w 2274421"/>
              <a:gd name="connsiteY0" fmla="*/ 0 h 4194390"/>
              <a:gd name="connsiteX1" fmla="*/ 2274113 w 2274421"/>
              <a:gd name="connsiteY1" fmla="*/ 794 h 4194390"/>
              <a:gd name="connsiteX2" fmla="*/ 2274142 w 2274421"/>
              <a:gd name="connsiteY2" fmla="*/ 4194390 h 4194390"/>
              <a:gd name="connsiteX3" fmla="*/ 2112304 w 2274421"/>
              <a:gd name="connsiteY3" fmla="*/ 4191671 h 4194390"/>
              <a:gd name="connsiteX4" fmla="*/ 2111972 w 2274421"/>
              <a:gd name="connsiteY4" fmla="*/ 3217468 h 4194390"/>
              <a:gd name="connsiteX5" fmla="*/ 1275754 w 2274421"/>
              <a:gd name="connsiteY5" fmla="*/ 3217131 h 4194390"/>
              <a:gd name="connsiteX6" fmla="*/ 1276202 w 2274421"/>
              <a:gd name="connsiteY6" fmla="*/ 4192542 h 4194390"/>
              <a:gd name="connsiteX7" fmla="*/ 0 w 2274421"/>
              <a:gd name="connsiteY7" fmla="*/ 4192592 h 4194390"/>
              <a:gd name="connsiteX8" fmla="*/ 4 w 2274421"/>
              <a:gd name="connsiteY8" fmla="*/ 0 h 4194390"/>
              <a:gd name="connsiteX0" fmla="*/ 4 w 2274421"/>
              <a:gd name="connsiteY0" fmla="*/ 0 h 4194390"/>
              <a:gd name="connsiteX1" fmla="*/ 2274113 w 2274421"/>
              <a:gd name="connsiteY1" fmla="*/ 794 h 4194390"/>
              <a:gd name="connsiteX2" fmla="*/ 2274142 w 2274421"/>
              <a:gd name="connsiteY2" fmla="*/ 4194390 h 4194390"/>
              <a:gd name="connsiteX3" fmla="*/ 2055748 w 2274421"/>
              <a:gd name="connsiteY3" fmla="*/ 4188287 h 4194390"/>
              <a:gd name="connsiteX4" fmla="*/ 2111972 w 2274421"/>
              <a:gd name="connsiteY4" fmla="*/ 3217468 h 4194390"/>
              <a:gd name="connsiteX5" fmla="*/ 1275754 w 2274421"/>
              <a:gd name="connsiteY5" fmla="*/ 3217131 h 4194390"/>
              <a:gd name="connsiteX6" fmla="*/ 1276202 w 2274421"/>
              <a:gd name="connsiteY6" fmla="*/ 4192542 h 4194390"/>
              <a:gd name="connsiteX7" fmla="*/ 0 w 2274421"/>
              <a:gd name="connsiteY7" fmla="*/ 4192592 h 4194390"/>
              <a:gd name="connsiteX8" fmla="*/ 4 w 2274421"/>
              <a:gd name="connsiteY8" fmla="*/ 0 h 4194390"/>
              <a:gd name="connsiteX0" fmla="*/ 4 w 2274421"/>
              <a:gd name="connsiteY0" fmla="*/ 0 h 4194390"/>
              <a:gd name="connsiteX1" fmla="*/ 2274113 w 2274421"/>
              <a:gd name="connsiteY1" fmla="*/ 794 h 4194390"/>
              <a:gd name="connsiteX2" fmla="*/ 2274142 w 2274421"/>
              <a:gd name="connsiteY2" fmla="*/ 4194390 h 4194390"/>
              <a:gd name="connsiteX3" fmla="*/ 2055748 w 2274421"/>
              <a:gd name="connsiteY3" fmla="*/ 4188287 h 4194390"/>
              <a:gd name="connsiteX4" fmla="*/ 2059026 w 2274421"/>
              <a:gd name="connsiteY4" fmla="*/ 3244543 h 4194390"/>
              <a:gd name="connsiteX5" fmla="*/ 1275754 w 2274421"/>
              <a:gd name="connsiteY5" fmla="*/ 3217131 h 4194390"/>
              <a:gd name="connsiteX6" fmla="*/ 1276202 w 2274421"/>
              <a:gd name="connsiteY6" fmla="*/ 4192542 h 4194390"/>
              <a:gd name="connsiteX7" fmla="*/ 0 w 2274421"/>
              <a:gd name="connsiteY7" fmla="*/ 4192592 h 4194390"/>
              <a:gd name="connsiteX8" fmla="*/ 4 w 2274421"/>
              <a:gd name="connsiteY8" fmla="*/ 0 h 4194390"/>
              <a:gd name="connsiteX0" fmla="*/ 4 w 2274421"/>
              <a:gd name="connsiteY0" fmla="*/ 0 h 4194390"/>
              <a:gd name="connsiteX1" fmla="*/ 2274113 w 2274421"/>
              <a:gd name="connsiteY1" fmla="*/ 794 h 4194390"/>
              <a:gd name="connsiteX2" fmla="*/ 2274142 w 2274421"/>
              <a:gd name="connsiteY2" fmla="*/ 4194390 h 4194390"/>
              <a:gd name="connsiteX3" fmla="*/ 2055748 w 2274421"/>
              <a:gd name="connsiteY3" fmla="*/ 4188287 h 4194390"/>
              <a:gd name="connsiteX4" fmla="*/ 2059026 w 2274421"/>
              <a:gd name="connsiteY4" fmla="*/ 3244543 h 4194390"/>
              <a:gd name="connsiteX5" fmla="*/ 1203555 w 2274421"/>
              <a:gd name="connsiteY5" fmla="*/ 3237438 h 4194390"/>
              <a:gd name="connsiteX6" fmla="*/ 1276202 w 2274421"/>
              <a:gd name="connsiteY6" fmla="*/ 4192542 h 4194390"/>
              <a:gd name="connsiteX7" fmla="*/ 0 w 2274421"/>
              <a:gd name="connsiteY7" fmla="*/ 4192592 h 4194390"/>
              <a:gd name="connsiteX8" fmla="*/ 4 w 2274421"/>
              <a:gd name="connsiteY8" fmla="*/ 0 h 4194390"/>
              <a:gd name="connsiteX0" fmla="*/ 4 w 2274421"/>
              <a:gd name="connsiteY0" fmla="*/ 0 h 4194390"/>
              <a:gd name="connsiteX1" fmla="*/ 2274113 w 2274421"/>
              <a:gd name="connsiteY1" fmla="*/ 794 h 4194390"/>
              <a:gd name="connsiteX2" fmla="*/ 2274142 w 2274421"/>
              <a:gd name="connsiteY2" fmla="*/ 4194390 h 4194390"/>
              <a:gd name="connsiteX3" fmla="*/ 2055748 w 2274421"/>
              <a:gd name="connsiteY3" fmla="*/ 4188287 h 4194390"/>
              <a:gd name="connsiteX4" fmla="*/ 2059026 w 2274421"/>
              <a:gd name="connsiteY4" fmla="*/ 3244543 h 4194390"/>
              <a:gd name="connsiteX5" fmla="*/ 1203555 w 2274421"/>
              <a:gd name="connsiteY5" fmla="*/ 3237438 h 4194390"/>
              <a:gd name="connsiteX6" fmla="*/ 1204003 w 2274421"/>
              <a:gd name="connsiteY6" fmla="*/ 4189158 h 4194390"/>
              <a:gd name="connsiteX7" fmla="*/ 0 w 2274421"/>
              <a:gd name="connsiteY7" fmla="*/ 4192592 h 4194390"/>
              <a:gd name="connsiteX8" fmla="*/ 4 w 2274421"/>
              <a:gd name="connsiteY8" fmla="*/ 0 h 4194390"/>
              <a:gd name="connsiteX0" fmla="*/ 4 w 2274421"/>
              <a:gd name="connsiteY0" fmla="*/ 0 h 4194390"/>
              <a:gd name="connsiteX1" fmla="*/ 2274113 w 2274421"/>
              <a:gd name="connsiteY1" fmla="*/ 794 h 4194390"/>
              <a:gd name="connsiteX2" fmla="*/ 2274142 w 2274421"/>
              <a:gd name="connsiteY2" fmla="*/ 4194390 h 4194390"/>
              <a:gd name="connsiteX3" fmla="*/ 2055748 w 2274421"/>
              <a:gd name="connsiteY3" fmla="*/ 4188287 h 4194390"/>
              <a:gd name="connsiteX4" fmla="*/ 2057823 w 2274421"/>
              <a:gd name="connsiteY4" fmla="*/ 3234390 h 4194390"/>
              <a:gd name="connsiteX5" fmla="*/ 1203555 w 2274421"/>
              <a:gd name="connsiteY5" fmla="*/ 3237438 h 4194390"/>
              <a:gd name="connsiteX6" fmla="*/ 1204003 w 2274421"/>
              <a:gd name="connsiteY6" fmla="*/ 4189158 h 4194390"/>
              <a:gd name="connsiteX7" fmla="*/ 0 w 2274421"/>
              <a:gd name="connsiteY7" fmla="*/ 4192592 h 4194390"/>
              <a:gd name="connsiteX8" fmla="*/ 4 w 2274421"/>
              <a:gd name="connsiteY8" fmla="*/ 0 h 4194390"/>
              <a:gd name="connsiteX0" fmla="*/ 4 w 2274421"/>
              <a:gd name="connsiteY0" fmla="*/ 0 h 4194390"/>
              <a:gd name="connsiteX1" fmla="*/ 2274113 w 2274421"/>
              <a:gd name="connsiteY1" fmla="*/ 794 h 4194390"/>
              <a:gd name="connsiteX2" fmla="*/ 2274142 w 2274421"/>
              <a:gd name="connsiteY2" fmla="*/ 4194390 h 4194390"/>
              <a:gd name="connsiteX3" fmla="*/ 2058155 w 2274421"/>
              <a:gd name="connsiteY3" fmla="*/ 4191671 h 4194390"/>
              <a:gd name="connsiteX4" fmla="*/ 2057823 w 2274421"/>
              <a:gd name="connsiteY4" fmla="*/ 3234390 h 4194390"/>
              <a:gd name="connsiteX5" fmla="*/ 1203555 w 2274421"/>
              <a:gd name="connsiteY5" fmla="*/ 3237438 h 4194390"/>
              <a:gd name="connsiteX6" fmla="*/ 1204003 w 2274421"/>
              <a:gd name="connsiteY6" fmla="*/ 4189158 h 4194390"/>
              <a:gd name="connsiteX7" fmla="*/ 0 w 2274421"/>
              <a:gd name="connsiteY7" fmla="*/ 4192592 h 4194390"/>
              <a:gd name="connsiteX8" fmla="*/ 4 w 2274421"/>
              <a:gd name="connsiteY8" fmla="*/ 0 h 4194390"/>
              <a:gd name="connsiteX0" fmla="*/ 4 w 2274421"/>
              <a:gd name="connsiteY0" fmla="*/ 0 h 4194390"/>
              <a:gd name="connsiteX1" fmla="*/ 2274113 w 2274421"/>
              <a:gd name="connsiteY1" fmla="*/ 794 h 4194390"/>
              <a:gd name="connsiteX2" fmla="*/ 2274142 w 2274421"/>
              <a:gd name="connsiteY2" fmla="*/ 4194390 h 4194390"/>
              <a:gd name="connsiteX3" fmla="*/ 2059358 w 2274421"/>
              <a:gd name="connsiteY3" fmla="*/ 4191671 h 4194390"/>
              <a:gd name="connsiteX4" fmla="*/ 2057823 w 2274421"/>
              <a:gd name="connsiteY4" fmla="*/ 3234390 h 4194390"/>
              <a:gd name="connsiteX5" fmla="*/ 1203555 w 2274421"/>
              <a:gd name="connsiteY5" fmla="*/ 3237438 h 4194390"/>
              <a:gd name="connsiteX6" fmla="*/ 1204003 w 2274421"/>
              <a:gd name="connsiteY6" fmla="*/ 4189158 h 4194390"/>
              <a:gd name="connsiteX7" fmla="*/ 0 w 2274421"/>
              <a:gd name="connsiteY7" fmla="*/ 4192592 h 4194390"/>
              <a:gd name="connsiteX8" fmla="*/ 4 w 2274421"/>
              <a:gd name="connsiteY8" fmla="*/ 0 h 4194390"/>
              <a:gd name="connsiteX0" fmla="*/ 4 w 2274421"/>
              <a:gd name="connsiteY0" fmla="*/ 0 h 4198441"/>
              <a:gd name="connsiteX1" fmla="*/ 2274113 w 2274421"/>
              <a:gd name="connsiteY1" fmla="*/ 794 h 4198441"/>
              <a:gd name="connsiteX2" fmla="*/ 2274142 w 2274421"/>
              <a:gd name="connsiteY2" fmla="*/ 4194390 h 4198441"/>
              <a:gd name="connsiteX3" fmla="*/ 2059358 w 2274421"/>
              <a:gd name="connsiteY3" fmla="*/ 4198441 h 4198441"/>
              <a:gd name="connsiteX4" fmla="*/ 2057823 w 2274421"/>
              <a:gd name="connsiteY4" fmla="*/ 3234390 h 4198441"/>
              <a:gd name="connsiteX5" fmla="*/ 1203555 w 2274421"/>
              <a:gd name="connsiteY5" fmla="*/ 3237438 h 4198441"/>
              <a:gd name="connsiteX6" fmla="*/ 1204003 w 2274421"/>
              <a:gd name="connsiteY6" fmla="*/ 4189158 h 4198441"/>
              <a:gd name="connsiteX7" fmla="*/ 0 w 2274421"/>
              <a:gd name="connsiteY7" fmla="*/ 4192592 h 4198441"/>
              <a:gd name="connsiteX8" fmla="*/ 4 w 2274421"/>
              <a:gd name="connsiteY8" fmla="*/ 0 h 4198441"/>
              <a:gd name="connsiteX0" fmla="*/ 4 w 2274421"/>
              <a:gd name="connsiteY0" fmla="*/ 0 h 4195057"/>
              <a:gd name="connsiteX1" fmla="*/ 2274113 w 2274421"/>
              <a:gd name="connsiteY1" fmla="*/ 794 h 4195057"/>
              <a:gd name="connsiteX2" fmla="*/ 2274142 w 2274421"/>
              <a:gd name="connsiteY2" fmla="*/ 4194390 h 4195057"/>
              <a:gd name="connsiteX3" fmla="*/ 2059358 w 2274421"/>
              <a:gd name="connsiteY3" fmla="*/ 4195057 h 4195057"/>
              <a:gd name="connsiteX4" fmla="*/ 2057823 w 2274421"/>
              <a:gd name="connsiteY4" fmla="*/ 3234390 h 4195057"/>
              <a:gd name="connsiteX5" fmla="*/ 1203555 w 2274421"/>
              <a:gd name="connsiteY5" fmla="*/ 3237438 h 4195057"/>
              <a:gd name="connsiteX6" fmla="*/ 1204003 w 2274421"/>
              <a:gd name="connsiteY6" fmla="*/ 4189158 h 4195057"/>
              <a:gd name="connsiteX7" fmla="*/ 0 w 2274421"/>
              <a:gd name="connsiteY7" fmla="*/ 4192592 h 4195057"/>
              <a:gd name="connsiteX8" fmla="*/ 4 w 2274421"/>
              <a:gd name="connsiteY8" fmla="*/ 0 h 4195057"/>
              <a:gd name="connsiteX0" fmla="*/ 4 w 2274421"/>
              <a:gd name="connsiteY0" fmla="*/ 0 h 4195057"/>
              <a:gd name="connsiteX1" fmla="*/ 2274113 w 2274421"/>
              <a:gd name="connsiteY1" fmla="*/ 794 h 4195057"/>
              <a:gd name="connsiteX2" fmla="*/ 2274142 w 2274421"/>
              <a:gd name="connsiteY2" fmla="*/ 4194390 h 4195057"/>
              <a:gd name="connsiteX3" fmla="*/ 2059358 w 2274421"/>
              <a:gd name="connsiteY3" fmla="*/ 4195057 h 4195057"/>
              <a:gd name="connsiteX4" fmla="*/ 2057823 w 2274421"/>
              <a:gd name="connsiteY4" fmla="*/ 3237774 h 4195057"/>
              <a:gd name="connsiteX5" fmla="*/ 1203555 w 2274421"/>
              <a:gd name="connsiteY5" fmla="*/ 3237438 h 4195057"/>
              <a:gd name="connsiteX6" fmla="*/ 1204003 w 2274421"/>
              <a:gd name="connsiteY6" fmla="*/ 4189158 h 4195057"/>
              <a:gd name="connsiteX7" fmla="*/ 0 w 2274421"/>
              <a:gd name="connsiteY7" fmla="*/ 4192592 h 4195057"/>
              <a:gd name="connsiteX8" fmla="*/ 4 w 2274421"/>
              <a:gd name="connsiteY8" fmla="*/ 0 h 4195057"/>
              <a:gd name="connsiteX0" fmla="*/ 4 w 2274421"/>
              <a:gd name="connsiteY0" fmla="*/ 0 h 4195057"/>
              <a:gd name="connsiteX1" fmla="*/ 2274113 w 2274421"/>
              <a:gd name="connsiteY1" fmla="*/ 794 h 4195057"/>
              <a:gd name="connsiteX2" fmla="*/ 2274142 w 2274421"/>
              <a:gd name="connsiteY2" fmla="*/ 4194390 h 4195057"/>
              <a:gd name="connsiteX3" fmla="*/ 2059358 w 2274421"/>
              <a:gd name="connsiteY3" fmla="*/ 4195057 h 4195057"/>
              <a:gd name="connsiteX4" fmla="*/ 2059027 w 2274421"/>
              <a:gd name="connsiteY4" fmla="*/ 3237774 h 4195057"/>
              <a:gd name="connsiteX5" fmla="*/ 1203555 w 2274421"/>
              <a:gd name="connsiteY5" fmla="*/ 3237438 h 4195057"/>
              <a:gd name="connsiteX6" fmla="*/ 1204003 w 2274421"/>
              <a:gd name="connsiteY6" fmla="*/ 4189158 h 4195057"/>
              <a:gd name="connsiteX7" fmla="*/ 0 w 2274421"/>
              <a:gd name="connsiteY7" fmla="*/ 4192592 h 4195057"/>
              <a:gd name="connsiteX8" fmla="*/ 4 w 2274421"/>
              <a:gd name="connsiteY8" fmla="*/ 0 h 4195057"/>
              <a:gd name="connsiteX0" fmla="*/ 4 w 2274421"/>
              <a:gd name="connsiteY0" fmla="*/ 0 h 4195057"/>
              <a:gd name="connsiteX1" fmla="*/ 2274113 w 2274421"/>
              <a:gd name="connsiteY1" fmla="*/ 794 h 4195057"/>
              <a:gd name="connsiteX2" fmla="*/ 2274142 w 2274421"/>
              <a:gd name="connsiteY2" fmla="*/ 4194390 h 4195057"/>
              <a:gd name="connsiteX3" fmla="*/ 2059358 w 2274421"/>
              <a:gd name="connsiteY3" fmla="*/ 4195057 h 4195057"/>
              <a:gd name="connsiteX4" fmla="*/ 2059027 w 2274421"/>
              <a:gd name="connsiteY4" fmla="*/ 3237774 h 4195057"/>
              <a:gd name="connsiteX5" fmla="*/ 1203555 w 2274421"/>
              <a:gd name="connsiteY5" fmla="*/ 3535266 h 4195057"/>
              <a:gd name="connsiteX6" fmla="*/ 1204003 w 2274421"/>
              <a:gd name="connsiteY6" fmla="*/ 4189158 h 4195057"/>
              <a:gd name="connsiteX7" fmla="*/ 0 w 2274421"/>
              <a:gd name="connsiteY7" fmla="*/ 4192592 h 4195057"/>
              <a:gd name="connsiteX8" fmla="*/ 4 w 2274421"/>
              <a:gd name="connsiteY8" fmla="*/ 0 h 4195057"/>
              <a:gd name="connsiteX0" fmla="*/ 4 w 2274421"/>
              <a:gd name="connsiteY0" fmla="*/ 0 h 4195057"/>
              <a:gd name="connsiteX1" fmla="*/ 2274113 w 2274421"/>
              <a:gd name="connsiteY1" fmla="*/ 794 h 4195057"/>
              <a:gd name="connsiteX2" fmla="*/ 2274142 w 2274421"/>
              <a:gd name="connsiteY2" fmla="*/ 4194390 h 4195057"/>
              <a:gd name="connsiteX3" fmla="*/ 2059358 w 2274421"/>
              <a:gd name="connsiteY3" fmla="*/ 4195057 h 4195057"/>
              <a:gd name="connsiteX4" fmla="*/ 2061433 w 2274421"/>
              <a:gd name="connsiteY4" fmla="*/ 3538985 h 4195057"/>
              <a:gd name="connsiteX5" fmla="*/ 1203555 w 2274421"/>
              <a:gd name="connsiteY5" fmla="*/ 3535266 h 4195057"/>
              <a:gd name="connsiteX6" fmla="*/ 1204003 w 2274421"/>
              <a:gd name="connsiteY6" fmla="*/ 4189158 h 4195057"/>
              <a:gd name="connsiteX7" fmla="*/ 0 w 2274421"/>
              <a:gd name="connsiteY7" fmla="*/ 4192592 h 4195057"/>
              <a:gd name="connsiteX8" fmla="*/ 4 w 2274421"/>
              <a:gd name="connsiteY8" fmla="*/ 0 h 4195057"/>
              <a:gd name="connsiteX0" fmla="*/ 4 w 2274421"/>
              <a:gd name="connsiteY0" fmla="*/ 0 h 4195057"/>
              <a:gd name="connsiteX1" fmla="*/ 2274113 w 2274421"/>
              <a:gd name="connsiteY1" fmla="*/ 794 h 4195057"/>
              <a:gd name="connsiteX2" fmla="*/ 2274142 w 2274421"/>
              <a:gd name="connsiteY2" fmla="*/ 4194390 h 4195057"/>
              <a:gd name="connsiteX3" fmla="*/ 2059358 w 2274421"/>
              <a:gd name="connsiteY3" fmla="*/ 4195057 h 4195057"/>
              <a:gd name="connsiteX4" fmla="*/ 2060230 w 2274421"/>
              <a:gd name="connsiteY4" fmla="*/ 3542369 h 4195057"/>
              <a:gd name="connsiteX5" fmla="*/ 1203555 w 2274421"/>
              <a:gd name="connsiteY5" fmla="*/ 3535266 h 4195057"/>
              <a:gd name="connsiteX6" fmla="*/ 1204003 w 2274421"/>
              <a:gd name="connsiteY6" fmla="*/ 4189158 h 4195057"/>
              <a:gd name="connsiteX7" fmla="*/ 0 w 2274421"/>
              <a:gd name="connsiteY7" fmla="*/ 4192592 h 4195057"/>
              <a:gd name="connsiteX8" fmla="*/ 4 w 2274421"/>
              <a:gd name="connsiteY8" fmla="*/ 0 h 4195057"/>
              <a:gd name="connsiteX0" fmla="*/ 4 w 2274421"/>
              <a:gd name="connsiteY0" fmla="*/ 0 h 4195057"/>
              <a:gd name="connsiteX1" fmla="*/ 2274113 w 2274421"/>
              <a:gd name="connsiteY1" fmla="*/ 794 h 4195057"/>
              <a:gd name="connsiteX2" fmla="*/ 2274142 w 2274421"/>
              <a:gd name="connsiteY2" fmla="*/ 4194390 h 4195057"/>
              <a:gd name="connsiteX3" fmla="*/ 2059358 w 2274421"/>
              <a:gd name="connsiteY3" fmla="*/ 4195057 h 4195057"/>
              <a:gd name="connsiteX4" fmla="*/ 2060230 w 2274421"/>
              <a:gd name="connsiteY4" fmla="*/ 3542369 h 4195057"/>
              <a:gd name="connsiteX5" fmla="*/ 1203555 w 2274421"/>
              <a:gd name="connsiteY5" fmla="*/ 3535266 h 4195057"/>
              <a:gd name="connsiteX6" fmla="*/ 1204003 w 2274421"/>
              <a:gd name="connsiteY6" fmla="*/ 4189158 h 4195057"/>
              <a:gd name="connsiteX7" fmla="*/ 0 w 2274421"/>
              <a:gd name="connsiteY7" fmla="*/ 4192592 h 4195057"/>
              <a:gd name="connsiteX8" fmla="*/ 4 w 2274421"/>
              <a:gd name="connsiteY8" fmla="*/ 0 h 4195057"/>
              <a:gd name="connsiteX0" fmla="*/ 4 w 2274421"/>
              <a:gd name="connsiteY0" fmla="*/ 0 h 4195057"/>
              <a:gd name="connsiteX1" fmla="*/ 2274113 w 2274421"/>
              <a:gd name="connsiteY1" fmla="*/ 794 h 4195057"/>
              <a:gd name="connsiteX2" fmla="*/ 2274142 w 2274421"/>
              <a:gd name="connsiteY2" fmla="*/ 4194390 h 4195057"/>
              <a:gd name="connsiteX3" fmla="*/ 2059358 w 2274421"/>
              <a:gd name="connsiteY3" fmla="*/ 4195057 h 4195057"/>
              <a:gd name="connsiteX4" fmla="*/ 2059027 w 2274421"/>
              <a:gd name="connsiteY4" fmla="*/ 3538984 h 4195057"/>
              <a:gd name="connsiteX5" fmla="*/ 1203555 w 2274421"/>
              <a:gd name="connsiteY5" fmla="*/ 3535266 h 4195057"/>
              <a:gd name="connsiteX6" fmla="*/ 1204003 w 2274421"/>
              <a:gd name="connsiteY6" fmla="*/ 4189158 h 4195057"/>
              <a:gd name="connsiteX7" fmla="*/ 0 w 2274421"/>
              <a:gd name="connsiteY7" fmla="*/ 4192592 h 4195057"/>
              <a:gd name="connsiteX8" fmla="*/ 4 w 2274421"/>
              <a:gd name="connsiteY8" fmla="*/ 0 h 4195057"/>
              <a:gd name="connsiteX0" fmla="*/ 4 w 2274421"/>
              <a:gd name="connsiteY0" fmla="*/ 0 h 4195057"/>
              <a:gd name="connsiteX1" fmla="*/ 2274113 w 2274421"/>
              <a:gd name="connsiteY1" fmla="*/ 794 h 4195057"/>
              <a:gd name="connsiteX2" fmla="*/ 2274142 w 2274421"/>
              <a:gd name="connsiteY2" fmla="*/ 4194390 h 4195057"/>
              <a:gd name="connsiteX3" fmla="*/ 2059358 w 2274421"/>
              <a:gd name="connsiteY3" fmla="*/ 4195057 h 4195057"/>
              <a:gd name="connsiteX4" fmla="*/ 2059027 w 2274421"/>
              <a:gd name="connsiteY4" fmla="*/ 3538984 h 4195057"/>
              <a:gd name="connsiteX5" fmla="*/ 1204759 w 2274421"/>
              <a:gd name="connsiteY5" fmla="*/ 3538650 h 4195057"/>
              <a:gd name="connsiteX6" fmla="*/ 1204003 w 2274421"/>
              <a:gd name="connsiteY6" fmla="*/ 4189158 h 4195057"/>
              <a:gd name="connsiteX7" fmla="*/ 0 w 2274421"/>
              <a:gd name="connsiteY7" fmla="*/ 4192592 h 4195057"/>
              <a:gd name="connsiteX8" fmla="*/ 4 w 2274421"/>
              <a:gd name="connsiteY8" fmla="*/ 0 h 4195057"/>
              <a:gd name="connsiteX0" fmla="*/ 4 w 2274421"/>
              <a:gd name="connsiteY0" fmla="*/ 0 h 4202696"/>
              <a:gd name="connsiteX1" fmla="*/ 2274113 w 2274421"/>
              <a:gd name="connsiteY1" fmla="*/ 794 h 4202696"/>
              <a:gd name="connsiteX2" fmla="*/ 2274142 w 2274421"/>
              <a:gd name="connsiteY2" fmla="*/ 4194390 h 4202696"/>
              <a:gd name="connsiteX3" fmla="*/ 2059358 w 2274421"/>
              <a:gd name="connsiteY3" fmla="*/ 4195057 h 4202696"/>
              <a:gd name="connsiteX4" fmla="*/ 2059027 w 2274421"/>
              <a:gd name="connsiteY4" fmla="*/ 3538984 h 4202696"/>
              <a:gd name="connsiteX5" fmla="*/ 1204759 w 2274421"/>
              <a:gd name="connsiteY5" fmla="*/ 3538650 h 4202696"/>
              <a:gd name="connsiteX6" fmla="*/ 1204003 w 2274421"/>
              <a:gd name="connsiteY6" fmla="*/ 4202696 h 4202696"/>
              <a:gd name="connsiteX7" fmla="*/ 0 w 2274421"/>
              <a:gd name="connsiteY7" fmla="*/ 4192592 h 4202696"/>
              <a:gd name="connsiteX8" fmla="*/ 4 w 2274421"/>
              <a:gd name="connsiteY8" fmla="*/ 0 h 4202696"/>
              <a:gd name="connsiteX0" fmla="*/ 4 w 2274421"/>
              <a:gd name="connsiteY0" fmla="*/ 0 h 4202696"/>
              <a:gd name="connsiteX1" fmla="*/ 2274113 w 2274421"/>
              <a:gd name="connsiteY1" fmla="*/ 794 h 4202696"/>
              <a:gd name="connsiteX2" fmla="*/ 2274142 w 2274421"/>
              <a:gd name="connsiteY2" fmla="*/ 4194390 h 4202696"/>
              <a:gd name="connsiteX3" fmla="*/ 2059358 w 2274421"/>
              <a:gd name="connsiteY3" fmla="*/ 4195057 h 4202696"/>
              <a:gd name="connsiteX4" fmla="*/ 2059027 w 2274421"/>
              <a:gd name="connsiteY4" fmla="*/ 3538984 h 4202696"/>
              <a:gd name="connsiteX5" fmla="*/ 1202353 w 2274421"/>
              <a:gd name="connsiteY5" fmla="*/ 3542035 h 4202696"/>
              <a:gd name="connsiteX6" fmla="*/ 1204003 w 2274421"/>
              <a:gd name="connsiteY6" fmla="*/ 4202696 h 4202696"/>
              <a:gd name="connsiteX7" fmla="*/ 0 w 2274421"/>
              <a:gd name="connsiteY7" fmla="*/ 4192592 h 4202696"/>
              <a:gd name="connsiteX8" fmla="*/ 4 w 2274421"/>
              <a:gd name="connsiteY8" fmla="*/ 0 h 4202696"/>
              <a:gd name="connsiteX0" fmla="*/ 4 w 2274421"/>
              <a:gd name="connsiteY0" fmla="*/ 0 h 4202696"/>
              <a:gd name="connsiteX1" fmla="*/ 2274113 w 2274421"/>
              <a:gd name="connsiteY1" fmla="*/ 794 h 4202696"/>
              <a:gd name="connsiteX2" fmla="*/ 2274142 w 2274421"/>
              <a:gd name="connsiteY2" fmla="*/ 4194390 h 4202696"/>
              <a:gd name="connsiteX3" fmla="*/ 2059358 w 2274421"/>
              <a:gd name="connsiteY3" fmla="*/ 4195057 h 4202696"/>
              <a:gd name="connsiteX4" fmla="*/ 2059027 w 2274421"/>
              <a:gd name="connsiteY4" fmla="*/ 3545753 h 4202696"/>
              <a:gd name="connsiteX5" fmla="*/ 1202353 w 2274421"/>
              <a:gd name="connsiteY5" fmla="*/ 3542035 h 4202696"/>
              <a:gd name="connsiteX6" fmla="*/ 1204003 w 2274421"/>
              <a:gd name="connsiteY6" fmla="*/ 4202696 h 4202696"/>
              <a:gd name="connsiteX7" fmla="*/ 0 w 2274421"/>
              <a:gd name="connsiteY7" fmla="*/ 4192592 h 4202696"/>
              <a:gd name="connsiteX8" fmla="*/ 4 w 2274421"/>
              <a:gd name="connsiteY8" fmla="*/ 0 h 4202696"/>
              <a:gd name="connsiteX0" fmla="*/ 4 w 2274421"/>
              <a:gd name="connsiteY0" fmla="*/ 0 h 4202696"/>
              <a:gd name="connsiteX1" fmla="*/ 2274113 w 2274421"/>
              <a:gd name="connsiteY1" fmla="*/ 794 h 4202696"/>
              <a:gd name="connsiteX2" fmla="*/ 2274142 w 2274421"/>
              <a:gd name="connsiteY2" fmla="*/ 4194390 h 4202696"/>
              <a:gd name="connsiteX3" fmla="*/ 2059358 w 2274421"/>
              <a:gd name="connsiteY3" fmla="*/ 4195057 h 4202696"/>
              <a:gd name="connsiteX4" fmla="*/ 2059027 w 2274421"/>
              <a:gd name="connsiteY4" fmla="*/ 3545753 h 4202696"/>
              <a:gd name="connsiteX5" fmla="*/ 1202353 w 2274421"/>
              <a:gd name="connsiteY5" fmla="*/ 3542035 h 4202696"/>
              <a:gd name="connsiteX6" fmla="*/ 1202800 w 2274421"/>
              <a:gd name="connsiteY6" fmla="*/ 4202696 h 4202696"/>
              <a:gd name="connsiteX7" fmla="*/ 0 w 2274421"/>
              <a:gd name="connsiteY7" fmla="*/ 4192592 h 4202696"/>
              <a:gd name="connsiteX8" fmla="*/ 4 w 2274421"/>
              <a:gd name="connsiteY8" fmla="*/ 0 h 4202696"/>
              <a:gd name="connsiteX0" fmla="*/ 4 w 2274421"/>
              <a:gd name="connsiteY0" fmla="*/ 0 h 5434616"/>
              <a:gd name="connsiteX1" fmla="*/ 2274113 w 2274421"/>
              <a:gd name="connsiteY1" fmla="*/ 1232714 h 5434616"/>
              <a:gd name="connsiteX2" fmla="*/ 2274142 w 2274421"/>
              <a:gd name="connsiteY2" fmla="*/ 5426310 h 5434616"/>
              <a:gd name="connsiteX3" fmla="*/ 2059358 w 2274421"/>
              <a:gd name="connsiteY3" fmla="*/ 5426977 h 5434616"/>
              <a:gd name="connsiteX4" fmla="*/ 2059027 w 2274421"/>
              <a:gd name="connsiteY4" fmla="*/ 4777673 h 5434616"/>
              <a:gd name="connsiteX5" fmla="*/ 1202353 w 2274421"/>
              <a:gd name="connsiteY5" fmla="*/ 4773955 h 5434616"/>
              <a:gd name="connsiteX6" fmla="*/ 1202800 w 2274421"/>
              <a:gd name="connsiteY6" fmla="*/ 5434616 h 5434616"/>
              <a:gd name="connsiteX7" fmla="*/ 0 w 2274421"/>
              <a:gd name="connsiteY7" fmla="*/ 5424512 h 5434616"/>
              <a:gd name="connsiteX8" fmla="*/ 4 w 2274421"/>
              <a:gd name="connsiteY8" fmla="*/ 0 h 5434616"/>
              <a:gd name="connsiteX0" fmla="*/ 4 w 2274142"/>
              <a:gd name="connsiteY0" fmla="*/ 12743 h 5447359"/>
              <a:gd name="connsiteX1" fmla="*/ 2269300 w 2274142"/>
              <a:gd name="connsiteY1" fmla="*/ 0 h 5447359"/>
              <a:gd name="connsiteX2" fmla="*/ 2274142 w 2274142"/>
              <a:gd name="connsiteY2" fmla="*/ 5439053 h 5447359"/>
              <a:gd name="connsiteX3" fmla="*/ 2059358 w 2274142"/>
              <a:gd name="connsiteY3" fmla="*/ 5439720 h 5447359"/>
              <a:gd name="connsiteX4" fmla="*/ 2059027 w 2274142"/>
              <a:gd name="connsiteY4" fmla="*/ 4790416 h 5447359"/>
              <a:gd name="connsiteX5" fmla="*/ 1202353 w 2274142"/>
              <a:gd name="connsiteY5" fmla="*/ 4786698 h 5447359"/>
              <a:gd name="connsiteX6" fmla="*/ 1202800 w 2274142"/>
              <a:gd name="connsiteY6" fmla="*/ 5447359 h 5447359"/>
              <a:gd name="connsiteX7" fmla="*/ 0 w 2274142"/>
              <a:gd name="connsiteY7" fmla="*/ 5437255 h 5447359"/>
              <a:gd name="connsiteX8" fmla="*/ 4 w 2274142"/>
              <a:gd name="connsiteY8" fmla="*/ 12743 h 5447359"/>
              <a:gd name="connsiteX0" fmla="*/ 4 w 2274142"/>
              <a:gd name="connsiteY0" fmla="*/ 470352 h 5447359"/>
              <a:gd name="connsiteX1" fmla="*/ 2269300 w 2274142"/>
              <a:gd name="connsiteY1" fmla="*/ 0 h 5447359"/>
              <a:gd name="connsiteX2" fmla="*/ 2274142 w 2274142"/>
              <a:gd name="connsiteY2" fmla="*/ 5439053 h 5447359"/>
              <a:gd name="connsiteX3" fmla="*/ 2059358 w 2274142"/>
              <a:gd name="connsiteY3" fmla="*/ 5439720 h 5447359"/>
              <a:gd name="connsiteX4" fmla="*/ 2059027 w 2274142"/>
              <a:gd name="connsiteY4" fmla="*/ 4790416 h 5447359"/>
              <a:gd name="connsiteX5" fmla="*/ 1202353 w 2274142"/>
              <a:gd name="connsiteY5" fmla="*/ 4786698 h 5447359"/>
              <a:gd name="connsiteX6" fmla="*/ 1202800 w 2274142"/>
              <a:gd name="connsiteY6" fmla="*/ 5447359 h 5447359"/>
              <a:gd name="connsiteX7" fmla="*/ 0 w 2274142"/>
              <a:gd name="connsiteY7" fmla="*/ 5437255 h 5447359"/>
              <a:gd name="connsiteX8" fmla="*/ 4 w 2274142"/>
              <a:gd name="connsiteY8" fmla="*/ 470352 h 5447359"/>
              <a:gd name="connsiteX0" fmla="*/ 4 w 2274142"/>
              <a:gd name="connsiteY0" fmla="*/ 0 h 4977007"/>
              <a:gd name="connsiteX1" fmla="*/ 2272554 w 2274142"/>
              <a:gd name="connsiteY1" fmla="*/ 14713 h 4977007"/>
              <a:gd name="connsiteX2" fmla="*/ 2274142 w 2274142"/>
              <a:gd name="connsiteY2" fmla="*/ 4968701 h 4977007"/>
              <a:gd name="connsiteX3" fmla="*/ 2059358 w 2274142"/>
              <a:gd name="connsiteY3" fmla="*/ 4969368 h 4977007"/>
              <a:gd name="connsiteX4" fmla="*/ 2059027 w 2274142"/>
              <a:gd name="connsiteY4" fmla="*/ 4320064 h 4977007"/>
              <a:gd name="connsiteX5" fmla="*/ 1202353 w 2274142"/>
              <a:gd name="connsiteY5" fmla="*/ 4316346 h 4977007"/>
              <a:gd name="connsiteX6" fmla="*/ 1202800 w 2274142"/>
              <a:gd name="connsiteY6" fmla="*/ 4977007 h 4977007"/>
              <a:gd name="connsiteX7" fmla="*/ 0 w 2274142"/>
              <a:gd name="connsiteY7" fmla="*/ 4966903 h 4977007"/>
              <a:gd name="connsiteX8" fmla="*/ 4 w 2274142"/>
              <a:gd name="connsiteY8" fmla="*/ 0 h 4977007"/>
              <a:gd name="connsiteX0" fmla="*/ 4 w 2274142"/>
              <a:gd name="connsiteY0" fmla="*/ 0 h 4967854"/>
              <a:gd name="connsiteX1" fmla="*/ 2272554 w 2274142"/>
              <a:gd name="connsiteY1" fmla="*/ 5560 h 4967854"/>
              <a:gd name="connsiteX2" fmla="*/ 2274142 w 2274142"/>
              <a:gd name="connsiteY2" fmla="*/ 4959548 h 4967854"/>
              <a:gd name="connsiteX3" fmla="*/ 2059358 w 2274142"/>
              <a:gd name="connsiteY3" fmla="*/ 4960215 h 4967854"/>
              <a:gd name="connsiteX4" fmla="*/ 2059027 w 2274142"/>
              <a:gd name="connsiteY4" fmla="*/ 4310911 h 4967854"/>
              <a:gd name="connsiteX5" fmla="*/ 1202353 w 2274142"/>
              <a:gd name="connsiteY5" fmla="*/ 4307193 h 4967854"/>
              <a:gd name="connsiteX6" fmla="*/ 1202800 w 2274142"/>
              <a:gd name="connsiteY6" fmla="*/ 4967854 h 4967854"/>
              <a:gd name="connsiteX7" fmla="*/ 0 w 2274142"/>
              <a:gd name="connsiteY7" fmla="*/ 4957750 h 4967854"/>
              <a:gd name="connsiteX8" fmla="*/ 4 w 2274142"/>
              <a:gd name="connsiteY8" fmla="*/ 0 h 4967854"/>
              <a:gd name="connsiteX0" fmla="*/ 4 w 2274142"/>
              <a:gd name="connsiteY0" fmla="*/ 0 h 4967854"/>
              <a:gd name="connsiteX1" fmla="*/ 2272554 w 2274142"/>
              <a:gd name="connsiteY1" fmla="*/ 5560 h 4967854"/>
              <a:gd name="connsiteX2" fmla="*/ 2274142 w 2274142"/>
              <a:gd name="connsiteY2" fmla="*/ 4959548 h 4967854"/>
              <a:gd name="connsiteX3" fmla="*/ 2059358 w 2274142"/>
              <a:gd name="connsiteY3" fmla="*/ 4960215 h 4967854"/>
              <a:gd name="connsiteX4" fmla="*/ 2059027 w 2274142"/>
              <a:gd name="connsiteY4" fmla="*/ 4310911 h 4967854"/>
              <a:gd name="connsiteX5" fmla="*/ 1202353 w 2274142"/>
              <a:gd name="connsiteY5" fmla="*/ 4303807 h 4967854"/>
              <a:gd name="connsiteX6" fmla="*/ 1202800 w 2274142"/>
              <a:gd name="connsiteY6" fmla="*/ 4967854 h 4967854"/>
              <a:gd name="connsiteX7" fmla="*/ 0 w 2274142"/>
              <a:gd name="connsiteY7" fmla="*/ 4957750 h 4967854"/>
              <a:gd name="connsiteX8" fmla="*/ 4 w 2274142"/>
              <a:gd name="connsiteY8" fmla="*/ 0 h 4967854"/>
              <a:gd name="connsiteX0" fmla="*/ 4 w 2274142"/>
              <a:gd name="connsiteY0" fmla="*/ 0 h 4967854"/>
              <a:gd name="connsiteX1" fmla="*/ 2272554 w 2274142"/>
              <a:gd name="connsiteY1" fmla="*/ 5560 h 4967854"/>
              <a:gd name="connsiteX2" fmla="*/ 2274142 w 2274142"/>
              <a:gd name="connsiteY2" fmla="*/ 4959548 h 4967854"/>
              <a:gd name="connsiteX3" fmla="*/ 2059358 w 2274142"/>
              <a:gd name="connsiteY3" fmla="*/ 4960215 h 4967854"/>
              <a:gd name="connsiteX4" fmla="*/ 2059027 w 2274142"/>
              <a:gd name="connsiteY4" fmla="*/ 4310911 h 4967854"/>
              <a:gd name="connsiteX5" fmla="*/ 1202353 w 2274142"/>
              <a:gd name="connsiteY5" fmla="*/ 4310577 h 4967854"/>
              <a:gd name="connsiteX6" fmla="*/ 1202800 w 2274142"/>
              <a:gd name="connsiteY6" fmla="*/ 4967854 h 4967854"/>
              <a:gd name="connsiteX7" fmla="*/ 0 w 2274142"/>
              <a:gd name="connsiteY7" fmla="*/ 4957750 h 4967854"/>
              <a:gd name="connsiteX8" fmla="*/ 4 w 2274142"/>
              <a:gd name="connsiteY8" fmla="*/ 0 h 4967854"/>
              <a:gd name="connsiteX0" fmla="*/ 4 w 2274142"/>
              <a:gd name="connsiteY0" fmla="*/ 0 h 4967854"/>
              <a:gd name="connsiteX1" fmla="*/ 2272554 w 2274142"/>
              <a:gd name="connsiteY1" fmla="*/ 5560 h 4967854"/>
              <a:gd name="connsiteX2" fmla="*/ 2274142 w 2274142"/>
              <a:gd name="connsiteY2" fmla="*/ 4959548 h 4967854"/>
              <a:gd name="connsiteX3" fmla="*/ 2059358 w 2274142"/>
              <a:gd name="connsiteY3" fmla="*/ 4960215 h 4967854"/>
              <a:gd name="connsiteX4" fmla="*/ 2059027 w 2274142"/>
              <a:gd name="connsiteY4" fmla="*/ 4310911 h 4967854"/>
              <a:gd name="connsiteX5" fmla="*/ 1258909 w 2274142"/>
              <a:gd name="connsiteY5" fmla="*/ 4317345 h 4967854"/>
              <a:gd name="connsiteX6" fmla="*/ 1202800 w 2274142"/>
              <a:gd name="connsiteY6" fmla="*/ 4967854 h 4967854"/>
              <a:gd name="connsiteX7" fmla="*/ 0 w 2274142"/>
              <a:gd name="connsiteY7" fmla="*/ 4957750 h 4967854"/>
              <a:gd name="connsiteX8" fmla="*/ 4 w 2274142"/>
              <a:gd name="connsiteY8" fmla="*/ 0 h 4967854"/>
              <a:gd name="connsiteX0" fmla="*/ 4 w 2274142"/>
              <a:gd name="connsiteY0" fmla="*/ 0 h 4960215"/>
              <a:gd name="connsiteX1" fmla="*/ 2272554 w 2274142"/>
              <a:gd name="connsiteY1" fmla="*/ 5560 h 4960215"/>
              <a:gd name="connsiteX2" fmla="*/ 2274142 w 2274142"/>
              <a:gd name="connsiteY2" fmla="*/ 4959548 h 4960215"/>
              <a:gd name="connsiteX3" fmla="*/ 2059358 w 2274142"/>
              <a:gd name="connsiteY3" fmla="*/ 4960215 h 4960215"/>
              <a:gd name="connsiteX4" fmla="*/ 2059027 w 2274142"/>
              <a:gd name="connsiteY4" fmla="*/ 4310911 h 4960215"/>
              <a:gd name="connsiteX5" fmla="*/ 1258909 w 2274142"/>
              <a:gd name="connsiteY5" fmla="*/ 4317345 h 4960215"/>
              <a:gd name="connsiteX6" fmla="*/ 1259356 w 2274142"/>
              <a:gd name="connsiteY6" fmla="*/ 4954316 h 4960215"/>
              <a:gd name="connsiteX7" fmla="*/ 0 w 2274142"/>
              <a:gd name="connsiteY7" fmla="*/ 4957750 h 4960215"/>
              <a:gd name="connsiteX8" fmla="*/ 4 w 2274142"/>
              <a:gd name="connsiteY8" fmla="*/ 0 h 4960215"/>
              <a:gd name="connsiteX0" fmla="*/ 4 w 2274142"/>
              <a:gd name="connsiteY0" fmla="*/ 0 h 4960215"/>
              <a:gd name="connsiteX1" fmla="*/ 2272554 w 2274142"/>
              <a:gd name="connsiteY1" fmla="*/ 5560 h 4960215"/>
              <a:gd name="connsiteX2" fmla="*/ 2274142 w 2274142"/>
              <a:gd name="connsiteY2" fmla="*/ 4959548 h 4960215"/>
              <a:gd name="connsiteX3" fmla="*/ 2059358 w 2274142"/>
              <a:gd name="connsiteY3" fmla="*/ 4960215 h 4960215"/>
              <a:gd name="connsiteX4" fmla="*/ 2059027 w 2274142"/>
              <a:gd name="connsiteY4" fmla="*/ 4310911 h 4960215"/>
              <a:gd name="connsiteX5" fmla="*/ 1258909 w 2274142"/>
              <a:gd name="connsiteY5" fmla="*/ 4313960 h 4960215"/>
              <a:gd name="connsiteX6" fmla="*/ 1259356 w 2274142"/>
              <a:gd name="connsiteY6" fmla="*/ 4954316 h 4960215"/>
              <a:gd name="connsiteX7" fmla="*/ 0 w 2274142"/>
              <a:gd name="connsiteY7" fmla="*/ 4957750 h 4960215"/>
              <a:gd name="connsiteX8" fmla="*/ 4 w 2274142"/>
              <a:gd name="connsiteY8" fmla="*/ 0 h 4960215"/>
              <a:gd name="connsiteX0" fmla="*/ 4 w 2274142"/>
              <a:gd name="connsiteY0" fmla="*/ 0 h 4960215"/>
              <a:gd name="connsiteX1" fmla="*/ 2272554 w 2274142"/>
              <a:gd name="connsiteY1" fmla="*/ 5560 h 4960215"/>
              <a:gd name="connsiteX2" fmla="*/ 2274142 w 2274142"/>
              <a:gd name="connsiteY2" fmla="*/ 4959548 h 4960215"/>
              <a:gd name="connsiteX3" fmla="*/ 2059358 w 2274142"/>
              <a:gd name="connsiteY3" fmla="*/ 4960215 h 4960215"/>
              <a:gd name="connsiteX4" fmla="*/ 2059027 w 2274142"/>
              <a:gd name="connsiteY4" fmla="*/ 4310911 h 4960215"/>
              <a:gd name="connsiteX5" fmla="*/ 1258909 w 2274142"/>
              <a:gd name="connsiteY5" fmla="*/ 4313960 h 4960215"/>
              <a:gd name="connsiteX6" fmla="*/ 1258153 w 2274142"/>
              <a:gd name="connsiteY6" fmla="*/ 4930626 h 4960215"/>
              <a:gd name="connsiteX7" fmla="*/ 0 w 2274142"/>
              <a:gd name="connsiteY7" fmla="*/ 4957750 h 4960215"/>
              <a:gd name="connsiteX8" fmla="*/ 4 w 2274142"/>
              <a:gd name="connsiteY8" fmla="*/ 0 h 4960215"/>
              <a:gd name="connsiteX0" fmla="*/ 4 w 2274142"/>
              <a:gd name="connsiteY0" fmla="*/ 0 h 4960215"/>
              <a:gd name="connsiteX1" fmla="*/ 2272554 w 2274142"/>
              <a:gd name="connsiteY1" fmla="*/ 5560 h 4960215"/>
              <a:gd name="connsiteX2" fmla="*/ 2274142 w 2274142"/>
              <a:gd name="connsiteY2" fmla="*/ 4959548 h 4960215"/>
              <a:gd name="connsiteX3" fmla="*/ 2059358 w 2274142"/>
              <a:gd name="connsiteY3" fmla="*/ 4960215 h 4960215"/>
              <a:gd name="connsiteX4" fmla="*/ 2059027 w 2274142"/>
              <a:gd name="connsiteY4" fmla="*/ 4310911 h 4960215"/>
              <a:gd name="connsiteX5" fmla="*/ 1258909 w 2274142"/>
              <a:gd name="connsiteY5" fmla="*/ 4313960 h 4960215"/>
              <a:gd name="connsiteX6" fmla="*/ 1260560 w 2274142"/>
              <a:gd name="connsiteY6" fmla="*/ 4930626 h 4960215"/>
              <a:gd name="connsiteX7" fmla="*/ 0 w 2274142"/>
              <a:gd name="connsiteY7" fmla="*/ 4957750 h 4960215"/>
              <a:gd name="connsiteX8" fmla="*/ 4 w 2274142"/>
              <a:gd name="connsiteY8" fmla="*/ 0 h 4960215"/>
              <a:gd name="connsiteX0" fmla="*/ 4 w 2274142"/>
              <a:gd name="connsiteY0" fmla="*/ 0 h 4960215"/>
              <a:gd name="connsiteX1" fmla="*/ 2272554 w 2274142"/>
              <a:gd name="connsiteY1" fmla="*/ 5560 h 4960215"/>
              <a:gd name="connsiteX2" fmla="*/ 2274142 w 2274142"/>
              <a:gd name="connsiteY2" fmla="*/ 4959548 h 4960215"/>
              <a:gd name="connsiteX3" fmla="*/ 2059358 w 2274142"/>
              <a:gd name="connsiteY3" fmla="*/ 4960215 h 4960215"/>
              <a:gd name="connsiteX4" fmla="*/ 2059027 w 2274142"/>
              <a:gd name="connsiteY4" fmla="*/ 4310911 h 4960215"/>
              <a:gd name="connsiteX5" fmla="*/ 1258909 w 2274142"/>
              <a:gd name="connsiteY5" fmla="*/ 4313960 h 4960215"/>
              <a:gd name="connsiteX6" fmla="*/ 1259357 w 2274142"/>
              <a:gd name="connsiteY6" fmla="*/ 4934010 h 4960215"/>
              <a:gd name="connsiteX7" fmla="*/ 0 w 2274142"/>
              <a:gd name="connsiteY7" fmla="*/ 4957750 h 4960215"/>
              <a:gd name="connsiteX8" fmla="*/ 4 w 2274142"/>
              <a:gd name="connsiteY8" fmla="*/ 0 h 4960215"/>
              <a:gd name="connsiteX0" fmla="*/ 1 w 2274139"/>
              <a:gd name="connsiteY0" fmla="*/ 0 h 4960215"/>
              <a:gd name="connsiteX1" fmla="*/ 2272551 w 2274139"/>
              <a:gd name="connsiteY1" fmla="*/ 5560 h 4960215"/>
              <a:gd name="connsiteX2" fmla="*/ 2274139 w 2274139"/>
              <a:gd name="connsiteY2" fmla="*/ 4959548 h 4960215"/>
              <a:gd name="connsiteX3" fmla="*/ 2059355 w 2274139"/>
              <a:gd name="connsiteY3" fmla="*/ 4960215 h 4960215"/>
              <a:gd name="connsiteX4" fmla="*/ 2059024 w 2274139"/>
              <a:gd name="connsiteY4" fmla="*/ 4310911 h 4960215"/>
              <a:gd name="connsiteX5" fmla="*/ 1258906 w 2274139"/>
              <a:gd name="connsiteY5" fmla="*/ 4313960 h 4960215"/>
              <a:gd name="connsiteX6" fmla="*/ 1259354 w 2274139"/>
              <a:gd name="connsiteY6" fmla="*/ 4934010 h 4960215"/>
              <a:gd name="connsiteX7" fmla="*/ 2403 w 2274139"/>
              <a:gd name="connsiteY7" fmla="*/ 4923906 h 4960215"/>
              <a:gd name="connsiteX8" fmla="*/ 1 w 2274139"/>
              <a:gd name="connsiteY8" fmla="*/ 0 h 4960215"/>
              <a:gd name="connsiteX0" fmla="*/ 1 w 2274139"/>
              <a:gd name="connsiteY0" fmla="*/ 0 h 4960215"/>
              <a:gd name="connsiteX1" fmla="*/ 2272551 w 2274139"/>
              <a:gd name="connsiteY1" fmla="*/ 5560 h 4960215"/>
              <a:gd name="connsiteX2" fmla="*/ 2274139 w 2274139"/>
              <a:gd name="connsiteY2" fmla="*/ 4959548 h 4960215"/>
              <a:gd name="connsiteX3" fmla="*/ 2059355 w 2274139"/>
              <a:gd name="connsiteY3" fmla="*/ 4960215 h 4960215"/>
              <a:gd name="connsiteX4" fmla="*/ 2059024 w 2274139"/>
              <a:gd name="connsiteY4" fmla="*/ 4310911 h 4960215"/>
              <a:gd name="connsiteX5" fmla="*/ 1258906 w 2274139"/>
              <a:gd name="connsiteY5" fmla="*/ 4313960 h 4960215"/>
              <a:gd name="connsiteX6" fmla="*/ 1259354 w 2274139"/>
              <a:gd name="connsiteY6" fmla="*/ 4930624 h 4960215"/>
              <a:gd name="connsiteX7" fmla="*/ 2403 w 2274139"/>
              <a:gd name="connsiteY7" fmla="*/ 4923906 h 4960215"/>
              <a:gd name="connsiteX8" fmla="*/ 1 w 2274139"/>
              <a:gd name="connsiteY8" fmla="*/ 0 h 4960215"/>
              <a:gd name="connsiteX0" fmla="*/ 1208 w 2275346"/>
              <a:gd name="connsiteY0" fmla="*/ 0 h 4960215"/>
              <a:gd name="connsiteX1" fmla="*/ 2273758 w 2275346"/>
              <a:gd name="connsiteY1" fmla="*/ 5560 h 4960215"/>
              <a:gd name="connsiteX2" fmla="*/ 2275346 w 2275346"/>
              <a:gd name="connsiteY2" fmla="*/ 4959548 h 4960215"/>
              <a:gd name="connsiteX3" fmla="*/ 2060562 w 2275346"/>
              <a:gd name="connsiteY3" fmla="*/ 4960215 h 4960215"/>
              <a:gd name="connsiteX4" fmla="*/ 2060231 w 2275346"/>
              <a:gd name="connsiteY4" fmla="*/ 4310911 h 4960215"/>
              <a:gd name="connsiteX5" fmla="*/ 1260113 w 2275346"/>
              <a:gd name="connsiteY5" fmla="*/ 4313960 h 4960215"/>
              <a:gd name="connsiteX6" fmla="*/ 1260561 w 2275346"/>
              <a:gd name="connsiteY6" fmla="*/ 4930624 h 4960215"/>
              <a:gd name="connsiteX7" fmla="*/ 0 w 2275346"/>
              <a:gd name="connsiteY7" fmla="*/ 4923906 h 4960215"/>
              <a:gd name="connsiteX8" fmla="*/ 1208 w 2275346"/>
              <a:gd name="connsiteY8" fmla="*/ 0 h 4960215"/>
              <a:gd name="connsiteX0" fmla="*/ 1208 w 2275346"/>
              <a:gd name="connsiteY0" fmla="*/ 0 h 4960215"/>
              <a:gd name="connsiteX1" fmla="*/ 2273758 w 2275346"/>
              <a:gd name="connsiteY1" fmla="*/ 5560 h 4960215"/>
              <a:gd name="connsiteX2" fmla="*/ 2275346 w 2275346"/>
              <a:gd name="connsiteY2" fmla="*/ 4959548 h 4960215"/>
              <a:gd name="connsiteX3" fmla="*/ 2060562 w 2275346"/>
              <a:gd name="connsiteY3" fmla="*/ 4960215 h 4960215"/>
              <a:gd name="connsiteX4" fmla="*/ 2060231 w 2275346"/>
              <a:gd name="connsiteY4" fmla="*/ 4310911 h 4960215"/>
              <a:gd name="connsiteX5" fmla="*/ 1260113 w 2275346"/>
              <a:gd name="connsiteY5" fmla="*/ 4313960 h 4960215"/>
              <a:gd name="connsiteX6" fmla="*/ 1260561 w 2275346"/>
              <a:gd name="connsiteY6" fmla="*/ 4930624 h 4960215"/>
              <a:gd name="connsiteX7" fmla="*/ 0 w 2275346"/>
              <a:gd name="connsiteY7" fmla="*/ 4927290 h 4960215"/>
              <a:gd name="connsiteX8" fmla="*/ 1208 w 2275346"/>
              <a:gd name="connsiteY8" fmla="*/ 0 h 4960215"/>
              <a:gd name="connsiteX0" fmla="*/ 1208 w 2275346"/>
              <a:gd name="connsiteY0" fmla="*/ 0 h 4960215"/>
              <a:gd name="connsiteX1" fmla="*/ 2273758 w 2275346"/>
              <a:gd name="connsiteY1" fmla="*/ 5560 h 4960215"/>
              <a:gd name="connsiteX2" fmla="*/ 2275346 w 2275346"/>
              <a:gd name="connsiteY2" fmla="*/ 4959548 h 4960215"/>
              <a:gd name="connsiteX3" fmla="*/ 2060562 w 2275346"/>
              <a:gd name="connsiteY3" fmla="*/ 4960215 h 4960215"/>
              <a:gd name="connsiteX4" fmla="*/ 2060231 w 2275346"/>
              <a:gd name="connsiteY4" fmla="*/ 4310911 h 4960215"/>
              <a:gd name="connsiteX5" fmla="*/ 1260113 w 2275346"/>
              <a:gd name="connsiteY5" fmla="*/ 4313960 h 4960215"/>
              <a:gd name="connsiteX6" fmla="*/ 1260561 w 2275346"/>
              <a:gd name="connsiteY6" fmla="*/ 4927239 h 4960215"/>
              <a:gd name="connsiteX7" fmla="*/ 0 w 2275346"/>
              <a:gd name="connsiteY7" fmla="*/ 4927290 h 4960215"/>
              <a:gd name="connsiteX8" fmla="*/ 1208 w 2275346"/>
              <a:gd name="connsiteY8" fmla="*/ 0 h 4960215"/>
              <a:gd name="connsiteX0" fmla="*/ 1208 w 2275346"/>
              <a:gd name="connsiteY0" fmla="*/ 0 h 4959548"/>
              <a:gd name="connsiteX1" fmla="*/ 2273758 w 2275346"/>
              <a:gd name="connsiteY1" fmla="*/ 5560 h 4959548"/>
              <a:gd name="connsiteX2" fmla="*/ 2275346 w 2275346"/>
              <a:gd name="connsiteY2" fmla="*/ 4959548 h 4959548"/>
              <a:gd name="connsiteX3" fmla="*/ 2060562 w 2275346"/>
              <a:gd name="connsiteY3" fmla="*/ 4926370 h 4959548"/>
              <a:gd name="connsiteX4" fmla="*/ 2060231 w 2275346"/>
              <a:gd name="connsiteY4" fmla="*/ 4310911 h 4959548"/>
              <a:gd name="connsiteX5" fmla="*/ 1260113 w 2275346"/>
              <a:gd name="connsiteY5" fmla="*/ 4313960 h 4959548"/>
              <a:gd name="connsiteX6" fmla="*/ 1260561 w 2275346"/>
              <a:gd name="connsiteY6" fmla="*/ 4927239 h 4959548"/>
              <a:gd name="connsiteX7" fmla="*/ 0 w 2275346"/>
              <a:gd name="connsiteY7" fmla="*/ 4927290 h 4959548"/>
              <a:gd name="connsiteX8" fmla="*/ 1208 w 2275346"/>
              <a:gd name="connsiteY8" fmla="*/ 0 h 4959548"/>
              <a:gd name="connsiteX0" fmla="*/ 1208 w 2275346"/>
              <a:gd name="connsiteY0" fmla="*/ 0 h 4932473"/>
              <a:gd name="connsiteX1" fmla="*/ 2273758 w 2275346"/>
              <a:gd name="connsiteY1" fmla="*/ 5560 h 4932473"/>
              <a:gd name="connsiteX2" fmla="*/ 2275346 w 2275346"/>
              <a:gd name="connsiteY2" fmla="*/ 4932473 h 4932473"/>
              <a:gd name="connsiteX3" fmla="*/ 2060562 w 2275346"/>
              <a:gd name="connsiteY3" fmla="*/ 4926370 h 4932473"/>
              <a:gd name="connsiteX4" fmla="*/ 2060231 w 2275346"/>
              <a:gd name="connsiteY4" fmla="*/ 4310911 h 4932473"/>
              <a:gd name="connsiteX5" fmla="*/ 1260113 w 2275346"/>
              <a:gd name="connsiteY5" fmla="*/ 4313960 h 4932473"/>
              <a:gd name="connsiteX6" fmla="*/ 1260561 w 2275346"/>
              <a:gd name="connsiteY6" fmla="*/ 4927239 h 4932473"/>
              <a:gd name="connsiteX7" fmla="*/ 0 w 2275346"/>
              <a:gd name="connsiteY7" fmla="*/ 4927290 h 4932473"/>
              <a:gd name="connsiteX8" fmla="*/ 1208 w 2275346"/>
              <a:gd name="connsiteY8" fmla="*/ 0 h 4932473"/>
              <a:gd name="connsiteX0" fmla="*/ 1208 w 2275346"/>
              <a:gd name="connsiteY0" fmla="*/ 0 h 4927290"/>
              <a:gd name="connsiteX1" fmla="*/ 2273758 w 2275346"/>
              <a:gd name="connsiteY1" fmla="*/ 5560 h 4927290"/>
              <a:gd name="connsiteX2" fmla="*/ 2275346 w 2275346"/>
              <a:gd name="connsiteY2" fmla="*/ 4925705 h 4927290"/>
              <a:gd name="connsiteX3" fmla="*/ 2060562 w 2275346"/>
              <a:gd name="connsiteY3" fmla="*/ 4926370 h 4927290"/>
              <a:gd name="connsiteX4" fmla="*/ 2060231 w 2275346"/>
              <a:gd name="connsiteY4" fmla="*/ 4310911 h 4927290"/>
              <a:gd name="connsiteX5" fmla="*/ 1260113 w 2275346"/>
              <a:gd name="connsiteY5" fmla="*/ 4313960 h 4927290"/>
              <a:gd name="connsiteX6" fmla="*/ 1260561 w 2275346"/>
              <a:gd name="connsiteY6" fmla="*/ 4927239 h 4927290"/>
              <a:gd name="connsiteX7" fmla="*/ 0 w 2275346"/>
              <a:gd name="connsiteY7" fmla="*/ 4927290 h 4927290"/>
              <a:gd name="connsiteX8" fmla="*/ 1208 w 2275346"/>
              <a:gd name="connsiteY8" fmla="*/ 0 h 4927290"/>
              <a:gd name="connsiteX0" fmla="*/ 1208 w 2275346"/>
              <a:gd name="connsiteY0" fmla="*/ 332880 h 5260170"/>
              <a:gd name="connsiteX1" fmla="*/ 2274961 w 2275346"/>
              <a:gd name="connsiteY1" fmla="*/ 0 h 5260170"/>
              <a:gd name="connsiteX2" fmla="*/ 2275346 w 2275346"/>
              <a:gd name="connsiteY2" fmla="*/ 5258585 h 5260170"/>
              <a:gd name="connsiteX3" fmla="*/ 2060562 w 2275346"/>
              <a:gd name="connsiteY3" fmla="*/ 5259250 h 5260170"/>
              <a:gd name="connsiteX4" fmla="*/ 2060231 w 2275346"/>
              <a:gd name="connsiteY4" fmla="*/ 4643791 h 5260170"/>
              <a:gd name="connsiteX5" fmla="*/ 1260113 w 2275346"/>
              <a:gd name="connsiteY5" fmla="*/ 4646840 h 5260170"/>
              <a:gd name="connsiteX6" fmla="*/ 1260561 w 2275346"/>
              <a:gd name="connsiteY6" fmla="*/ 5260119 h 5260170"/>
              <a:gd name="connsiteX7" fmla="*/ 0 w 2275346"/>
              <a:gd name="connsiteY7" fmla="*/ 5260170 h 5260170"/>
              <a:gd name="connsiteX8" fmla="*/ 1208 w 2275346"/>
              <a:gd name="connsiteY8" fmla="*/ 332880 h 5260170"/>
              <a:gd name="connsiteX0" fmla="*/ 1208 w 2275346"/>
              <a:gd name="connsiteY0" fmla="*/ 0 h 5265730"/>
              <a:gd name="connsiteX1" fmla="*/ 2274961 w 2275346"/>
              <a:gd name="connsiteY1" fmla="*/ 5560 h 5265730"/>
              <a:gd name="connsiteX2" fmla="*/ 2275346 w 2275346"/>
              <a:gd name="connsiteY2" fmla="*/ 5264145 h 5265730"/>
              <a:gd name="connsiteX3" fmla="*/ 2060562 w 2275346"/>
              <a:gd name="connsiteY3" fmla="*/ 5264810 h 5265730"/>
              <a:gd name="connsiteX4" fmla="*/ 2060231 w 2275346"/>
              <a:gd name="connsiteY4" fmla="*/ 4649351 h 5265730"/>
              <a:gd name="connsiteX5" fmla="*/ 1260113 w 2275346"/>
              <a:gd name="connsiteY5" fmla="*/ 4652400 h 5265730"/>
              <a:gd name="connsiteX6" fmla="*/ 1260561 w 2275346"/>
              <a:gd name="connsiteY6" fmla="*/ 5265679 h 5265730"/>
              <a:gd name="connsiteX7" fmla="*/ 0 w 2275346"/>
              <a:gd name="connsiteY7" fmla="*/ 5265730 h 5265730"/>
              <a:gd name="connsiteX8" fmla="*/ 1208 w 2275346"/>
              <a:gd name="connsiteY8" fmla="*/ 0 h 5265730"/>
              <a:gd name="connsiteX0" fmla="*/ 1208 w 2275346"/>
              <a:gd name="connsiteY0" fmla="*/ 0 h 5265730"/>
              <a:gd name="connsiteX1" fmla="*/ 2274961 w 2275346"/>
              <a:gd name="connsiteY1" fmla="*/ 5560 h 5265730"/>
              <a:gd name="connsiteX2" fmla="*/ 2275346 w 2275346"/>
              <a:gd name="connsiteY2" fmla="*/ 5264145 h 5265730"/>
              <a:gd name="connsiteX3" fmla="*/ 2060562 w 2275346"/>
              <a:gd name="connsiteY3" fmla="*/ 5264810 h 5265730"/>
              <a:gd name="connsiteX4" fmla="*/ 2060231 w 2275346"/>
              <a:gd name="connsiteY4" fmla="*/ 4649351 h 5265730"/>
              <a:gd name="connsiteX5" fmla="*/ 1260113 w 2275346"/>
              <a:gd name="connsiteY5" fmla="*/ 4652400 h 5265730"/>
              <a:gd name="connsiteX6" fmla="*/ 1072843 w 2275346"/>
              <a:gd name="connsiteY6" fmla="*/ 5265679 h 5265730"/>
              <a:gd name="connsiteX7" fmla="*/ 0 w 2275346"/>
              <a:gd name="connsiteY7" fmla="*/ 5265730 h 5265730"/>
              <a:gd name="connsiteX8" fmla="*/ 1208 w 2275346"/>
              <a:gd name="connsiteY8" fmla="*/ 0 h 5265730"/>
              <a:gd name="connsiteX0" fmla="*/ 1208 w 2275346"/>
              <a:gd name="connsiteY0" fmla="*/ 0 h 5265730"/>
              <a:gd name="connsiteX1" fmla="*/ 2274961 w 2275346"/>
              <a:gd name="connsiteY1" fmla="*/ 5560 h 5265730"/>
              <a:gd name="connsiteX2" fmla="*/ 2275346 w 2275346"/>
              <a:gd name="connsiteY2" fmla="*/ 5264145 h 5265730"/>
              <a:gd name="connsiteX3" fmla="*/ 2060562 w 2275346"/>
              <a:gd name="connsiteY3" fmla="*/ 5264810 h 5265730"/>
              <a:gd name="connsiteX4" fmla="*/ 2060231 w 2275346"/>
              <a:gd name="connsiteY4" fmla="*/ 4649351 h 5265730"/>
              <a:gd name="connsiteX5" fmla="*/ 1072395 w 2275346"/>
              <a:gd name="connsiteY5" fmla="*/ 4652400 h 5265730"/>
              <a:gd name="connsiteX6" fmla="*/ 1072843 w 2275346"/>
              <a:gd name="connsiteY6" fmla="*/ 5265679 h 5265730"/>
              <a:gd name="connsiteX7" fmla="*/ 0 w 2275346"/>
              <a:gd name="connsiteY7" fmla="*/ 5265730 h 5265730"/>
              <a:gd name="connsiteX8" fmla="*/ 1208 w 2275346"/>
              <a:gd name="connsiteY8" fmla="*/ 0 h 5265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5346" h="5265730">
                <a:moveTo>
                  <a:pt x="1208" y="0"/>
                </a:moveTo>
                <a:lnTo>
                  <a:pt x="2274961" y="5560"/>
                </a:lnTo>
                <a:cubicBezTo>
                  <a:pt x="2276017" y="1398326"/>
                  <a:pt x="2274290" y="3871379"/>
                  <a:pt x="2275346" y="5264145"/>
                </a:cubicBezTo>
                <a:lnTo>
                  <a:pt x="2060562" y="5264810"/>
                </a:lnTo>
                <a:cubicBezTo>
                  <a:pt x="2060944" y="5142308"/>
                  <a:pt x="2059849" y="4771853"/>
                  <a:pt x="2060231" y="4649351"/>
                </a:cubicBezTo>
                <a:lnTo>
                  <a:pt x="1072395" y="4652400"/>
                </a:lnTo>
                <a:cubicBezTo>
                  <a:pt x="1072448" y="4774426"/>
                  <a:pt x="1072790" y="5143653"/>
                  <a:pt x="1072843" y="5265679"/>
                </a:cubicBezTo>
                <a:lnTo>
                  <a:pt x="0" y="5265730"/>
                </a:lnTo>
                <a:cubicBezTo>
                  <a:pt x="1" y="3871376"/>
                  <a:pt x="1207" y="1394354"/>
                  <a:pt x="1208" y="0"/>
                </a:cubicBezTo>
                <a:close/>
              </a:path>
            </a:pathLst>
          </a:custGeom>
          <a:noFill/>
        </p:spPr>
        <p:txBody>
          <a:bodyPr anchor="t" anchorCtr="1"/>
          <a:lstStyle>
            <a:lvl1pPr>
              <a:defRPr>
                <a:solidFill>
                  <a:schemeClr val="tx1"/>
                </a:solidFill>
              </a:defRPr>
            </a:lvl1pPr>
          </a:lstStyle>
          <a:p>
            <a:r>
              <a:rPr lang="de-DE" dirty="0"/>
              <a:t>Bild durch Klicken auf Symbol hinzufügen</a:t>
            </a:r>
            <a:endParaRPr lang="de-AT" dirty="0"/>
          </a:p>
        </p:txBody>
      </p:sp>
      <p:sp>
        <p:nvSpPr>
          <p:cNvPr id="2" name="Titel 1"/>
          <p:cNvSpPr>
            <a:spLocks noGrp="1"/>
          </p:cNvSpPr>
          <p:nvPr>
            <p:ph type="ctrTitle"/>
          </p:nvPr>
        </p:nvSpPr>
        <p:spPr>
          <a:xfrm>
            <a:off x="323527" y="2111375"/>
            <a:ext cx="4177036" cy="1089026"/>
          </a:xfrm>
        </p:spPr>
        <p:txBody>
          <a:bodyPr/>
          <a:lstStyle>
            <a:lvl1pPr>
              <a:lnSpc>
                <a:spcPts val="2200"/>
              </a:lnSpc>
              <a:defRPr/>
            </a:lvl1pPr>
          </a:lstStyle>
          <a:p>
            <a:r>
              <a:rPr lang="de-DE"/>
              <a:t>Mastertitelformat bearbeiten</a:t>
            </a:r>
            <a:endParaRPr lang="de-AT"/>
          </a:p>
        </p:txBody>
      </p:sp>
      <p:sp>
        <p:nvSpPr>
          <p:cNvPr id="3" name="Untertitel 2"/>
          <p:cNvSpPr>
            <a:spLocks noGrp="1"/>
          </p:cNvSpPr>
          <p:nvPr>
            <p:ph type="subTitle" idx="1"/>
          </p:nvPr>
        </p:nvSpPr>
        <p:spPr>
          <a:xfrm>
            <a:off x="323529" y="3317875"/>
            <a:ext cx="4177034" cy="1537102"/>
          </a:xfrm>
          <a:prstGeom prst="rect">
            <a:avLst/>
          </a:prstGeom>
        </p:spPr>
        <p:txBody>
          <a:bodyPr anchor="b" anchorCtr="0"/>
          <a:lstStyle>
            <a:lvl1pPr marL="0" indent="0" algn="l">
              <a:lnSpc>
                <a:spcPts val="1800"/>
              </a:lnSpc>
              <a:spcBef>
                <a:spcPts val="0"/>
              </a:spcBef>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de-AT"/>
          </a:p>
        </p:txBody>
      </p:sp>
      <p:sp>
        <p:nvSpPr>
          <p:cNvPr id="12" name="Bildplatzhalter 5"/>
          <p:cNvSpPr>
            <a:spLocks noGrp="1"/>
          </p:cNvSpPr>
          <p:nvPr>
            <p:ph type="pic" sz="quarter" idx="10"/>
          </p:nvPr>
        </p:nvSpPr>
        <p:spPr>
          <a:xfrm>
            <a:off x="324000" y="0"/>
            <a:ext cx="2736000" cy="1692000"/>
          </a:xfrm>
          <a:prstGeom prst="rect">
            <a:avLst/>
          </a:prstGeom>
        </p:spPr>
        <p:txBody>
          <a:bodyPr/>
          <a:lstStyle>
            <a:lvl1pPr marL="0" marR="0" indent="0" algn="l" defTabSz="914400" rtl="0" eaLnBrk="1" fontAlgn="auto" latinLnBrk="0" hangingPunct="1">
              <a:lnSpc>
                <a:spcPct val="100000"/>
              </a:lnSpc>
              <a:spcBef>
                <a:spcPts val="400"/>
              </a:spcBef>
              <a:spcAft>
                <a:spcPts val="0"/>
              </a:spcAft>
              <a:buClr>
                <a:schemeClr val="accent6"/>
              </a:buClr>
              <a:buSzPct val="120000"/>
              <a:buFont typeface="Arial" pitchFamily="34" charset="0"/>
              <a:buNone/>
              <a:tabLst/>
              <a:defRPr/>
            </a:lvl1pPr>
          </a:lstStyle>
          <a:p>
            <a:r>
              <a:rPr lang="de-DE" dirty="0"/>
              <a:t>Bild durch Klicken auf Symbol hinzufügen</a:t>
            </a:r>
            <a:endParaRPr lang="de-AT" dirty="0"/>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8789" y="4374331"/>
            <a:ext cx="1944000" cy="770897"/>
          </a:xfrm>
          <a:prstGeom prst="rect">
            <a:avLst/>
          </a:prstGeom>
        </p:spPr>
      </p:pic>
    </p:spTree>
    <p:extLst>
      <p:ext uri="{BB962C8B-B14F-4D97-AF65-F5344CB8AC3E}">
        <p14:creationId xmlns:p14="http://schemas.microsoft.com/office/powerpoint/2010/main" val="8857986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idx="1"/>
          </p:nvPr>
        </p:nvSpPr>
        <p:spPr>
          <a:xfrm>
            <a:off x="323850" y="842963"/>
            <a:ext cx="8493619" cy="35290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2" name="Textplatzhalter 7"/>
          <p:cNvSpPr>
            <a:spLocks noGrp="1"/>
          </p:cNvSpPr>
          <p:nvPr>
            <p:ph type="body" sz="quarter" idx="15"/>
          </p:nvPr>
        </p:nvSpPr>
        <p:spPr>
          <a:xfrm>
            <a:off x="323851" y="4408353"/>
            <a:ext cx="7054849" cy="135000"/>
          </a:xfrm>
        </p:spPr>
        <p:txBody>
          <a:bodyPr>
            <a:noAutofit/>
          </a:bodyPr>
          <a:lstStyle>
            <a:lvl1pPr>
              <a:defRPr sz="1000" b="0" cap="none"/>
            </a:lvl1pPr>
            <a:lvl2pPr>
              <a:defRPr sz="1000" b="0" cap="none"/>
            </a:lvl2pPr>
            <a:lvl3pPr>
              <a:defRPr sz="1000" b="0" cap="none"/>
            </a:lvl3pPr>
            <a:lvl4pPr>
              <a:defRPr sz="1000" b="0" cap="none"/>
            </a:lvl4pPr>
            <a:lvl5pPr>
              <a:defRPr sz="1000" b="0" cap="none"/>
            </a:lvl5pPr>
          </a:lstStyle>
          <a:p>
            <a:pPr lvl="0"/>
            <a:r>
              <a:rPr lang="de-DE"/>
              <a:t>Textmasterformat bearbeiten</a:t>
            </a:r>
          </a:p>
        </p:txBody>
      </p:sp>
      <p:sp>
        <p:nvSpPr>
          <p:cNvPr id="7" name="Foliennummernplatzhalter 5">
            <a:extLst>
              <a:ext uri="{FF2B5EF4-FFF2-40B4-BE49-F238E27FC236}">
                <a16:creationId xmlns:a16="http://schemas.microsoft.com/office/drawing/2014/main" id="{F060C3F9-463F-4077-BA71-3508976FA521}"/>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9" name="Fußzeilenplatzhalter 13">
            <a:extLst>
              <a:ext uri="{FF2B5EF4-FFF2-40B4-BE49-F238E27FC236}">
                <a16:creationId xmlns:a16="http://schemas.microsoft.com/office/drawing/2014/main" id="{FE4E0029-DCB2-4062-A87C-D2929B5FDD95}"/>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11919384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23850" y="938213"/>
            <a:ext cx="8493619" cy="3433762"/>
          </a:xfrm>
          <a:prstGeom prst="rect">
            <a:avLst/>
          </a:prstGeom>
        </p:spPr>
        <p:txBody>
          <a:bodyPr/>
          <a:lstStyle>
            <a:lvl1pPr>
              <a:defRPr/>
            </a:lvl1pPr>
            <a:lvl2pPr>
              <a:defRPr/>
            </a:lvl2pPr>
            <a:lvl3pPr>
              <a:defRPr/>
            </a:lvl3pPr>
            <a:lvl4pPr>
              <a:defRPr/>
            </a:lvl4pPr>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2" name="Textplatzhalter 7"/>
          <p:cNvSpPr>
            <a:spLocks noGrp="1"/>
          </p:cNvSpPr>
          <p:nvPr>
            <p:ph type="body" sz="quarter" idx="15"/>
          </p:nvPr>
        </p:nvSpPr>
        <p:spPr>
          <a:xfrm>
            <a:off x="323851" y="4408353"/>
            <a:ext cx="8493125" cy="1350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8" name="Fußzeilenplatzhalter 7"/>
          <p:cNvSpPr>
            <a:spLocks noGrp="1"/>
          </p:cNvSpPr>
          <p:nvPr>
            <p:ph type="ftr" sz="quarter" idx="16"/>
          </p:nvPr>
        </p:nvSpPr>
        <p:spPr/>
        <p:txBody>
          <a:bodyPr/>
          <a:lstStyle/>
          <a:p>
            <a:r>
              <a:rPr lang="de-AT" dirty="0"/>
              <a:t>© STRABAG, 16.3.2018</a:t>
            </a:r>
          </a:p>
        </p:txBody>
      </p:sp>
      <p:sp>
        <p:nvSpPr>
          <p:cNvPr id="9" name="Foliennummernplatzhalter 8"/>
          <p:cNvSpPr>
            <a:spLocks noGrp="1"/>
          </p:cNvSpPr>
          <p:nvPr>
            <p:ph type="sldNum" sz="quarter" idx="17"/>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1015720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und Inhalt mit Zwischentitel">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323071" y="1187450"/>
            <a:ext cx="8493619" cy="3184524"/>
          </a:xfrm>
          <a:prstGeom prst="rect">
            <a:avLst/>
          </a:prstGeom>
        </p:spPr>
        <p:txBody>
          <a:bodyPr/>
          <a:lstStyle>
            <a:lvl1pPr>
              <a:defRPr b="0" cap="none" baseline="0"/>
            </a:lvl1pPr>
            <a:lvl2pPr>
              <a:defRPr b="0"/>
            </a:lvl2pPr>
            <a:lvl3pPr>
              <a:defRPr b="0"/>
            </a:lvl3pPr>
            <a:lvl4pPr>
              <a:defRPr b="0"/>
            </a:lvl4pPr>
            <a:lvl5pPr>
              <a:defRPr b="0"/>
            </a:lvl5p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9" name="Textplatzhalter 7"/>
          <p:cNvSpPr>
            <a:spLocks noGrp="1"/>
          </p:cNvSpPr>
          <p:nvPr>
            <p:ph type="body" sz="quarter" idx="17"/>
          </p:nvPr>
        </p:nvSpPr>
        <p:spPr>
          <a:xfrm>
            <a:off x="323850" y="939600"/>
            <a:ext cx="8493618" cy="194400"/>
          </a:xfrm>
          <a:prstGeom prst="rect">
            <a:avLst/>
          </a:prstGeom>
        </p:spPr>
        <p:txBody>
          <a:bodyPr/>
          <a:lstStyle>
            <a:lvl1pPr>
              <a:defRPr cap="all" baseline="0"/>
            </a:lvl1pPr>
          </a:lstStyle>
          <a:p>
            <a:pPr lvl="0"/>
            <a:r>
              <a:rPr lang="de-DE"/>
              <a:t>Mastertextformat bearbeiten</a:t>
            </a:r>
          </a:p>
        </p:txBody>
      </p:sp>
      <p:cxnSp>
        <p:nvCxnSpPr>
          <p:cNvPr id="10" name="Gerade Verbindung 9"/>
          <p:cNvCxnSpPr/>
          <p:nvPr/>
        </p:nvCxnSpPr>
        <p:spPr>
          <a:xfrm>
            <a:off x="323850" y="1152000"/>
            <a:ext cx="8493618"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20" name="Textplatzhalter 7"/>
          <p:cNvSpPr>
            <a:spLocks noGrp="1"/>
          </p:cNvSpPr>
          <p:nvPr>
            <p:ph type="body" sz="quarter" idx="15"/>
          </p:nvPr>
        </p:nvSpPr>
        <p:spPr>
          <a:xfrm>
            <a:off x="323851" y="4408353"/>
            <a:ext cx="8493125" cy="1350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5" name="Fußzeilenplatzhalter 4"/>
          <p:cNvSpPr>
            <a:spLocks noGrp="1"/>
          </p:cNvSpPr>
          <p:nvPr>
            <p:ph type="ftr" sz="quarter" idx="18"/>
          </p:nvPr>
        </p:nvSpPr>
        <p:spPr/>
        <p:txBody>
          <a:bodyPr/>
          <a:lstStyle/>
          <a:p>
            <a:r>
              <a:rPr lang="de-AT" dirty="0"/>
              <a:t>© STRABAG, 16.3.2018</a:t>
            </a:r>
          </a:p>
        </p:txBody>
      </p:sp>
      <p:sp>
        <p:nvSpPr>
          <p:cNvPr id="7" name="Foliennummernplatzhalter 6"/>
          <p:cNvSpPr>
            <a:spLocks noGrp="1"/>
          </p:cNvSpPr>
          <p:nvPr>
            <p:ph type="sldNum" sz="quarter" idx="19"/>
          </p:nvPr>
        </p:nvSpPr>
        <p:spPr/>
        <p:txBody>
          <a:bodyPr/>
          <a:lstStyle/>
          <a:p>
            <a:fld id="{5334B2CA-A0E8-4E5F-963C-6643CB8FCEB1}" type="slidenum">
              <a:rPr lang="de-AT" smtClean="0"/>
              <a:pPr/>
              <a:t>‹Nr.›</a:t>
            </a:fld>
            <a:endParaRPr lang="de-AT" dirty="0"/>
          </a:p>
        </p:txBody>
      </p:sp>
      <p:sp>
        <p:nvSpPr>
          <p:cNvPr id="4" name="Titel 3"/>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39400310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und nur Fließ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323850" y="938213"/>
            <a:ext cx="8493619" cy="3433762"/>
          </a:xfrm>
          <a:prstGeom prst="rect">
            <a:avLst/>
          </a:prstGeom>
        </p:spPr>
        <p:txBody>
          <a:bodyPr/>
          <a:lstStyle>
            <a:lvl1pPr marL="0" marR="0" indent="0" algn="l" defTabSz="914400" rtl="0" eaLnBrk="1" fontAlgn="auto" latinLnBrk="0" hangingPunct="1">
              <a:lnSpc>
                <a:spcPct val="100000"/>
              </a:lnSpc>
              <a:spcBef>
                <a:spcPts val="800"/>
              </a:spcBef>
              <a:spcAft>
                <a:spcPts val="0"/>
              </a:spcAft>
              <a:buClr>
                <a:schemeClr val="accent6"/>
              </a:buClr>
              <a:buSzPct val="120000"/>
              <a:buFont typeface="Arial" panose="020B0604020202020204" pitchFamily="34" charset="0"/>
              <a:buNone/>
              <a:tabLst/>
              <a:defRPr b="0" cap="none"/>
            </a:lvl1pPr>
            <a:lvl2pPr marL="0" indent="0">
              <a:buNone/>
              <a:defRPr b="0" cap="none"/>
            </a:lvl2pPr>
            <a:lvl3pPr marL="180975" indent="0">
              <a:buNone/>
              <a:defRPr b="0" cap="none"/>
            </a:lvl3pPr>
            <a:lvl4pPr marL="357188" indent="0">
              <a:buNone/>
              <a:defRPr b="0" cap="none"/>
            </a:lvl4pPr>
            <a:lvl5pPr marL="538163" indent="0">
              <a:buNone/>
              <a:defRPr b="0" cap="none"/>
            </a:lvl5pPr>
          </a:lstStyle>
          <a:p>
            <a:pPr lvl="0"/>
            <a:r>
              <a:rPr lang="de-AT"/>
              <a:t>Text durch Klicken hinzufügen</a:t>
            </a:r>
          </a:p>
        </p:txBody>
      </p:sp>
      <p:sp>
        <p:nvSpPr>
          <p:cNvPr id="12" name="Textplatzhalter 7"/>
          <p:cNvSpPr>
            <a:spLocks noGrp="1"/>
          </p:cNvSpPr>
          <p:nvPr>
            <p:ph type="body" sz="quarter" idx="15"/>
          </p:nvPr>
        </p:nvSpPr>
        <p:spPr>
          <a:xfrm>
            <a:off x="323851" y="4408353"/>
            <a:ext cx="8493125" cy="1350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8" name="Fußzeilenplatzhalter 7"/>
          <p:cNvSpPr>
            <a:spLocks noGrp="1"/>
          </p:cNvSpPr>
          <p:nvPr>
            <p:ph type="ftr" sz="quarter" idx="16"/>
          </p:nvPr>
        </p:nvSpPr>
        <p:spPr/>
        <p:txBody>
          <a:bodyPr/>
          <a:lstStyle/>
          <a:p>
            <a:r>
              <a:rPr lang="de-AT" dirty="0"/>
              <a:t>© STRABAG, 16.3.2018</a:t>
            </a:r>
          </a:p>
        </p:txBody>
      </p:sp>
      <p:sp>
        <p:nvSpPr>
          <p:cNvPr id="9" name="Foliennummernplatzhalter 8"/>
          <p:cNvSpPr>
            <a:spLocks noGrp="1"/>
          </p:cNvSpPr>
          <p:nvPr>
            <p:ph type="sldNum" sz="quarter" idx="17"/>
          </p:nvPr>
        </p:nvSpPr>
        <p:spPr/>
        <p:txBody>
          <a:bodyPr/>
          <a:lstStyle/>
          <a:p>
            <a:fld id="{5334B2CA-A0E8-4E5F-963C-6643CB8FCEB1}" type="slidenum">
              <a:rPr lang="de-AT" smtClean="0"/>
              <a:pPr/>
              <a:t>‹Nr.›</a:t>
            </a:fld>
            <a:endParaRPr lang="de-AT" dirty="0"/>
          </a:p>
        </p:txBody>
      </p:sp>
      <p:sp>
        <p:nvSpPr>
          <p:cNvPr id="4" name="Titel 3"/>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15382059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tart">
    <p:bg>
      <p:bgPr>
        <a:solidFill>
          <a:schemeClr val="bg1"/>
        </a:solidFill>
        <a:effectLst/>
      </p:bgPr>
    </p:bg>
    <p:spTree>
      <p:nvGrpSpPr>
        <p:cNvPr id="1" name=""/>
        <p:cNvGrpSpPr/>
        <p:nvPr/>
      </p:nvGrpSpPr>
      <p:grpSpPr>
        <a:xfrm>
          <a:off x="0" y="0"/>
          <a:ext cx="0" cy="0"/>
          <a:chOff x="0" y="0"/>
          <a:chExt cx="0" cy="0"/>
        </a:xfrm>
      </p:grpSpPr>
      <p:sp>
        <p:nvSpPr>
          <p:cNvPr id="6" name="Bildplatzhalter 5"/>
          <p:cNvSpPr>
            <a:spLocks noGrp="1"/>
          </p:cNvSpPr>
          <p:nvPr>
            <p:ph type="pic" sz="quarter" idx="14"/>
          </p:nvPr>
        </p:nvSpPr>
        <p:spPr>
          <a:xfrm>
            <a:off x="-6656" y="-6241"/>
            <a:ext cx="9157115" cy="5158582"/>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6912769 w 9144000"/>
              <a:gd name="connsiteY4" fmla="*/ 6855619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7350919 w 9144000"/>
              <a:gd name="connsiteY4" fmla="*/ 6853238 h 6858000"/>
              <a:gd name="connsiteX5" fmla="*/ 6912769 w 9144000"/>
              <a:gd name="connsiteY5" fmla="*/ 6855619 h 6858000"/>
              <a:gd name="connsiteX6" fmla="*/ 0 w 9144000"/>
              <a:gd name="connsiteY6" fmla="*/ 6858000 h 6858000"/>
              <a:gd name="connsiteX7" fmla="*/ 0 w 9144000"/>
              <a:gd name="connsiteY7"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458200 w 9144000"/>
              <a:gd name="connsiteY4" fmla="*/ 6853238 h 6858000"/>
              <a:gd name="connsiteX5" fmla="*/ 7350919 w 9144000"/>
              <a:gd name="connsiteY5" fmla="*/ 6853238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458200 w 9144000"/>
              <a:gd name="connsiteY4" fmla="*/ 6853238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808244 w 9144000"/>
              <a:gd name="connsiteY4" fmla="*/ 6126957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808244 w 9144000"/>
              <a:gd name="connsiteY4" fmla="*/ 6124576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810625 w 9144000"/>
              <a:gd name="connsiteY4" fmla="*/ 6119813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817769 w 9144000"/>
              <a:gd name="connsiteY4" fmla="*/ 6117432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24912 w 9144000"/>
              <a:gd name="connsiteY3" fmla="*/ 6853238 h 6858000"/>
              <a:gd name="connsiteX4" fmla="*/ 8817769 w 9144000"/>
              <a:gd name="connsiteY4" fmla="*/ 6117432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60382"/>
              <a:gd name="connsiteX1" fmla="*/ 9144000 w 9144000"/>
              <a:gd name="connsiteY1" fmla="*/ 0 h 6860382"/>
              <a:gd name="connsiteX2" fmla="*/ 9144000 w 9144000"/>
              <a:gd name="connsiteY2" fmla="*/ 6858000 h 6860382"/>
              <a:gd name="connsiteX3" fmla="*/ 8827294 w 9144000"/>
              <a:gd name="connsiteY3" fmla="*/ 6860382 h 6860382"/>
              <a:gd name="connsiteX4" fmla="*/ 8817769 w 9144000"/>
              <a:gd name="connsiteY4" fmla="*/ 6117432 h 6860382"/>
              <a:gd name="connsiteX5" fmla="*/ 6922294 w 9144000"/>
              <a:gd name="connsiteY5" fmla="*/ 6122194 h 6860382"/>
              <a:gd name="connsiteX6" fmla="*/ 6912769 w 9144000"/>
              <a:gd name="connsiteY6" fmla="*/ 6855619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817769 w 9144000"/>
              <a:gd name="connsiteY4" fmla="*/ 6117432 h 6860382"/>
              <a:gd name="connsiteX5" fmla="*/ 6922294 w 9144000"/>
              <a:gd name="connsiteY5" fmla="*/ 6122194 h 6860382"/>
              <a:gd name="connsiteX6" fmla="*/ 6912769 w 9144000"/>
              <a:gd name="connsiteY6" fmla="*/ 6855619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817769 w 9144000"/>
              <a:gd name="connsiteY4" fmla="*/ 6117432 h 6860382"/>
              <a:gd name="connsiteX5" fmla="*/ 6922294 w 9144000"/>
              <a:gd name="connsiteY5" fmla="*/ 6122194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817769 w 9144000"/>
              <a:gd name="connsiteY4" fmla="*/ 6117432 h 6860382"/>
              <a:gd name="connsiteX5" fmla="*/ 6974682 w 9144000"/>
              <a:gd name="connsiteY5" fmla="*/ 6122194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763000 w 9144000"/>
              <a:gd name="connsiteY4" fmla="*/ 6019801 h 6860382"/>
              <a:gd name="connsiteX5" fmla="*/ 6974682 w 9144000"/>
              <a:gd name="connsiteY5" fmla="*/ 6122194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763000 w 9144000"/>
              <a:gd name="connsiteY4" fmla="*/ 6019801 h 6860382"/>
              <a:gd name="connsiteX5" fmla="*/ 6974682 w 9144000"/>
              <a:gd name="connsiteY5" fmla="*/ 6019801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2763"/>
              <a:gd name="connsiteX1" fmla="*/ 9144000 w 9144000"/>
              <a:gd name="connsiteY1" fmla="*/ 0 h 6862763"/>
              <a:gd name="connsiteX2" fmla="*/ 9144000 w 9144000"/>
              <a:gd name="connsiteY2" fmla="*/ 6858000 h 6862763"/>
              <a:gd name="connsiteX3" fmla="*/ 8763000 w 9144000"/>
              <a:gd name="connsiteY3" fmla="*/ 6862763 h 6862763"/>
              <a:gd name="connsiteX4" fmla="*/ 8763000 w 9144000"/>
              <a:gd name="connsiteY4" fmla="*/ 6019801 h 6862763"/>
              <a:gd name="connsiteX5" fmla="*/ 6974682 w 9144000"/>
              <a:gd name="connsiteY5" fmla="*/ 6019801 h 6862763"/>
              <a:gd name="connsiteX6" fmla="*/ 6977063 w 9144000"/>
              <a:gd name="connsiteY6" fmla="*/ 6860382 h 6862763"/>
              <a:gd name="connsiteX7" fmla="*/ 0 w 9144000"/>
              <a:gd name="connsiteY7" fmla="*/ 6858000 h 6862763"/>
              <a:gd name="connsiteX8" fmla="*/ 0 w 9144000"/>
              <a:gd name="connsiteY8" fmla="*/ 0 h 6862763"/>
              <a:gd name="connsiteX0" fmla="*/ 0 w 9144000"/>
              <a:gd name="connsiteY0" fmla="*/ 0 h 6860382"/>
              <a:gd name="connsiteX1" fmla="*/ 9144000 w 9144000"/>
              <a:gd name="connsiteY1" fmla="*/ 0 h 6860382"/>
              <a:gd name="connsiteX2" fmla="*/ 9144000 w 9144000"/>
              <a:gd name="connsiteY2" fmla="*/ 6858000 h 6860382"/>
              <a:gd name="connsiteX3" fmla="*/ 8765381 w 9144000"/>
              <a:gd name="connsiteY3" fmla="*/ 6860381 h 6860382"/>
              <a:gd name="connsiteX4" fmla="*/ 8763000 w 9144000"/>
              <a:gd name="connsiteY4" fmla="*/ 6019801 h 6860382"/>
              <a:gd name="connsiteX5" fmla="*/ 6974682 w 9144000"/>
              <a:gd name="connsiteY5" fmla="*/ 6019801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765381 w 9144000"/>
              <a:gd name="connsiteY3" fmla="*/ 6860381 h 6860382"/>
              <a:gd name="connsiteX4" fmla="*/ 8827294 w 9144000"/>
              <a:gd name="connsiteY4" fmla="*/ 6017420 h 6860382"/>
              <a:gd name="connsiteX5" fmla="*/ 6974682 w 9144000"/>
              <a:gd name="connsiteY5" fmla="*/ 6019801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765381 w 9144000"/>
              <a:gd name="connsiteY3" fmla="*/ 6860381 h 6860382"/>
              <a:gd name="connsiteX4" fmla="*/ 8827294 w 9144000"/>
              <a:gd name="connsiteY4" fmla="*/ 6017420 h 6860382"/>
              <a:gd name="connsiteX5" fmla="*/ 7031832 w 9144000"/>
              <a:gd name="connsiteY5" fmla="*/ 6017420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4912 w 9144000"/>
              <a:gd name="connsiteY3" fmla="*/ 6858000 h 6860382"/>
              <a:gd name="connsiteX4" fmla="*/ 8827294 w 9144000"/>
              <a:gd name="connsiteY4" fmla="*/ 6017420 h 6860382"/>
              <a:gd name="connsiteX5" fmla="*/ 7031832 w 9144000"/>
              <a:gd name="connsiteY5" fmla="*/ 6017420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58001"/>
              <a:gd name="connsiteX1" fmla="*/ 9144000 w 9144000"/>
              <a:gd name="connsiteY1" fmla="*/ 0 h 6858001"/>
              <a:gd name="connsiteX2" fmla="*/ 9144000 w 9144000"/>
              <a:gd name="connsiteY2" fmla="*/ 6858000 h 6858001"/>
              <a:gd name="connsiteX3" fmla="*/ 8824912 w 9144000"/>
              <a:gd name="connsiteY3" fmla="*/ 6858000 h 6858001"/>
              <a:gd name="connsiteX4" fmla="*/ 8827294 w 9144000"/>
              <a:gd name="connsiteY4" fmla="*/ 6017420 h 6858001"/>
              <a:gd name="connsiteX5" fmla="*/ 7031832 w 9144000"/>
              <a:gd name="connsiteY5" fmla="*/ 6017420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824912 w 9144000"/>
              <a:gd name="connsiteY3" fmla="*/ 6858000 h 6858001"/>
              <a:gd name="connsiteX4" fmla="*/ 8827294 w 9144000"/>
              <a:gd name="connsiteY4" fmla="*/ 6017420 h 6858001"/>
              <a:gd name="connsiteX5" fmla="*/ 7034213 w 9144000"/>
              <a:gd name="connsiteY5" fmla="*/ 6019801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824912 w 9144000"/>
              <a:gd name="connsiteY3" fmla="*/ 6858000 h 6858001"/>
              <a:gd name="connsiteX4" fmla="*/ 8827294 w 9144000"/>
              <a:gd name="connsiteY4" fmla="*/ 6017420 h 6858001"/>
              <a:gd name="connsiteX5" fmla="*/ 7029450 w 9144000"/>
              <a:gd name="connsiteY5" fmla="*/ 6019801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715375 w 9144000"/>
              <a:gd name="connsiteY3" fmla="*/ 6858000 h 6858001"/>
              <a:gd name="connsiteX4" fmla="*/ 8827294 w 9144000"/>
              <a:gd name="connsiteY4" fmla="*/ 6017420 h 6858001"/>
              <a:gd name="connsiteX5" fmla="*/ 7029450 w 9144000"/>
              <a:gd name="connsiteY5" fmla="*/ 6019801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715375 w 9144000"/>
              <a:gd name="connsiteY3" fmla="*/ 6858000 h 6858001"/>
              <a:gd name="connsiteX4" fmla="*/ 8720137 w 9144000"/>
              <a:gd name="connsiteY4" fmla="*/ 6022183 h 6858001"/>
              <a:gd name="connsiteX5" fmla="*/ 7029450 w 9144000"/>
              <a:gd name="connsiteY5" fmla="*/ 6019801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715375 w 9144000"/>
              <a:gd name="connsiteY3" fmla="*/ 6858000 h 6858001"/>
              <a:gd name="connsiteX4" fmla="*/ 8720137 w 9144000"/>
              <a:gd name="connsiteY4" fmla="*/ 6022183 h 6858001"/>
              <a:gd name="connsiteX5" fmla="*/ 7024687 w 9144000"/>
              <a:gd name="connsiteY5" fmla="*/ 6022182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715375 w 9144000"/>
              <a:gd name="connsiteY3" fmla="*/ 6858000 h 6858001"/>
              <a:gd name="connsiteX4" fmla="*/ 8720137 w 9144000"/>
              <a:gd name="connsiteY4" fmla="*/ 6022183 h 6858001"/>
              <a:gd name="connsiteX5" fmla="*/ 7024687 w 9144000"/>
              <a:gd name="connsiteY5" fmla="*/ 6022182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0 h 6860715"/>
              <a:gd name="connsiteX1" fmla="*/ 9144000 w 9144000"/>
              <a:gd name="connsiteY1" fmla="*/ 0 h 6860715"/>
              <a:gd name="connsiteX2" fmla="*/ 9144000 w 9144000"/>
              <a:gd name="connsiteY2" fmla="*/ 6858000 h 6860715"/>
              <a:gd name="connsiteX3" fmla="*/ 8717757 w 9144000"/>
              <a:gd name="connsiteY3" fmla="*/ 6860382 h 6860715"/>
              <a:gd name="connsiteX4" fmla="*/ 8720137 w 9144000"/>
              <a:gd name="connsiteY4" fmla="*/ 6022183 h 6860715"/>
              <a:gd name="connsiteX5" fmla="*/ 7024687 w 9144000"/>
              <a:gd name="connsiteY5" fmla="*/ 6022182 h 6860715"/>
              <a:gd name="connsiteX6" fmla="*/ 7027069 w 9144000"/>
              <a:gd name="connsiteY6" fmla="*/ 6858001 h 6860715"/>
              <a:gd name="connsiteX7" fmla="*/ 0 w 9144000"/>
              <a:gd name="connsiteY7" fmla="*/ 6858000 h 6860715"/>
              <a:gd name="connsiteX8" fmla="*/ 0 w 9144000"/>
              <a:gd name="connsiteY8" fmla="*/ 0 h 6860715"/>
              <a:gd name="connsiteX0" fmla="*/ 0 w 9144000"/>
              <a:gd name="connsiteY0" fmla="*/ 0 h 6860715"/>
              <a:gd name="connsiteX1" fmla="*/ 9144000 w 9144000"/>
              <a:gd name="connsiteY1" fmla="*/ 0 h 6860715"/>
              <a:gd name="connsiteX2" fmla="*/ 9144000 w 9144000"/>
              <a:gd name="connsiteY2" fmla="*/ 6858000 h 6860715"/>
              <a:gd name="connsiteX3" fmla="*/ 8717757 w 9144000"/>
              <a:gd name="connsiteY3" fmla="*/ 6860382 h 6860715"/>
              <a:gd name="connsiteX4" fmla="*/ 8720137 w 9144000"/>
              <a:gd name="connsiteY4" fmla="*/ 6022183 h 6860715"/>
              <a:gd name="connsiteX5" fmla="*/ 7024687 w 9144000"/>
              <a:gd name="connsiteY5" fmla="*/ 6022182 h 6860715"/>
              <a:gd name="connsiteX6" fmla="*/ 7027069 w 9144000"/>
              <a:gd name="connsiteY6" fmla="*/ 6858001 h 6860715"/>
              <a:gd name="connsiteX7" fmla="*/ 0 w 9144000"/>
              <a:gd name="connsiteY7" fmla="*/ 6858000 h 6860715"/>
              <a:gd name="connsiteX8" fmla="*/ 0 w 9144000"/>
              <a:gd name="connsiteY8" fmla="*/ 0 h 6860715"/>
              <a:gd name="connsiteX0" fmla="*/ 0 w 9144000"/>
              <a:gd name="connsiteY0" fmla="*/ 0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0 h 7399258"/>
              <a:gd name="connsiteX1" fmla="*/ 9144000 w 9144000"/>
              <a:gd name="connsiteY1" fmla="*/ 0 h 7399258"/>
              <a:gd name="connsiteX2" fmla="*/ 9144000 w 9144000"/>
              <a:gd name="connsiteY2" fmla="*/ 6858000 h 7399258"/>
              <a:gd name="connsiteX3" fmla="*/ 8717757 w 9144000"/>
              <a:gd name="connsiteY3" fmla="*/ 6860382 h 7399258"/>
              <a:gd name="connsiteX4" fmla="*/ 8720137 w 9144000"/>
              <a:gd name="connsiteY4" fmla="*/ 6022183 h 7399258"/>
              <a:gd name="connsiteX5" fmla="*/ 7024687 w 9144000"/>
              <a:gd name="connsiteY5" fmla="*/ 6022182 h 7399258"/>
              <a:gd name="connsiteX6" fmla="*/ 7027069 w 9144000"/>
              <a:gd name="connsiteY6" fmla="*/ 6858001 h 7399258"/>
              <a:gd name="connsiteX7" fmla="*/ 0 w 9144000"/>
              <a:gd name="connsiteY7" fmla="*/ 6858000 h 7399258"/>
              <a:gd name="connsiteX8" fmla="*/ 0 w 9144000"/>
              <a:gd name="connsiteY8" fmla="*/ 0 h 7399258"/>
              <a:gd name="connsiteX0" fmla="*/ 0 w 9144000"/>
              <a:gd name="connsiteY0" fmla="*/ 0 h 7399258"/>
              <a:gd name="connsiteX1" fmla="*/ 9144000 w 9144000"/>
              <a:gd name="connsiteY1" fmla="*/ 0 h 7399258"/>
              <a:gd name="connsiteX2" fmla="*/ 9144000 w 9144000"/>
              <a:gd name="connsiteY2" fmla="*/ 6858000 h 7399258"/>
              <a:gd name="connsiteX3" fmla="*/ 8717757 w 9144000"/>
              <a:gd name="connsiteY3" fmla="*/ 6860382 h 7399258"/>
              <a:gd name="connsiteX4" fmla="*/ 8720137 w 9144000"/>
              <a:gd name="connsiteY4" fmla="*/ 6022183 h 7399258"/>
              <a:gd name="connsiteX5" fmla="*/ 7024687 w 9144000"/>
              <a:gd name="connsiteY5" fmla="*/ 6022182 h 7399258"/>
              <a:gd name="connsiteX6" fmla="*/ 7027069 w 9144000"/>
              <a:gd name="connsiteY6" fmla="*/ 6858001 h 7399258"/>
              <a:gd name="connsiteX7" fmla="*/ 0 w 9144000"/>
              <a:gd name="connsiteY7" fmla="*/ 6858000 h 7399258"/>
              <a:gd name="connsiteX8" fmla="*/ 0 w 9144000"/>
              <a:gd name="connsiteY8" fmla="*/ 0 h 7399258"/>
              <a:gd name="connsiteX0" fmla="*/ 0 w 9144000"/>
              <a:gd name="connsiteY0" fmla="*/ 0 h 7366529"/>
              <a:gd name="connsiteX1" fmla="*/ 9144000 w 9144000"/>
              <a:gd name="connsiteY1" fmla="*/ 0 h 7366529"/>
              <a:gd name="connsiteX2" fmla="*/ 9144000 w 9144000"/>
              <a:gd name="connsiteY2" fmla="*/ 6858000 h 7366529"/>
              <a:gd name="connsiteX3" fmla="*/ 8717757 w 9144000"/>
              <a:gd name="connsiteY3" fmla="*/ 6860382 h 7366529"/>
              <a:gd name="connsiteX4" fmla="*/ 8720137 w 9144000"/>
              <a:gd name="connsiteY4" fmla="*/ 6022183 h 7366529"/>
              <a:gd name="connsiteX5" fmla="*/ 7024687 w 9144000"/>
              <a:gd name="connsiteY5" fmla="*/ 6022182 h 7366529"/>
              <a:gd name="connsiteX6" fmla="*/ 7027069 w 9144000"/>
              <a:gd name="connsiteY6" fmla="*/ 6858001 h 7366529"/>
              <a:gd name="connsiteX7" fmla="*/ 0 w 9144000"/>
              <a:gd name="connsiteY7" fmla="*/ 6858000 h 7366529"/>
              <a:gd name="connsiteX8" fmla="*/ 0 w 9144000"/>
              <a:gd name="connsiteY8" fmla="*/ 0 h 7366529"/>
              <a:gd name="connsiteX0" fmla="*/ 0 w 9144000"/>
              <a:gd name="connsiteY0" fmla="*/ 0 h 7366529"/>
              <a:gd name="connsiteX1" fmla="*/ 9144000 w 9144000"/>
              <a:gd name="connsiteY1" fmla="*/ 0 h 7366529"/>
              <a:gd name="connsiteX2" fmla="*/ 9144000 w 9144000"/>
              <a:gd name="connsiteY2" fmla="*/ 6858000 h 7366529"/>
              <a:gd name="connsiteX3" fmla="*/ 8717757 w 9144000"/>
              <a:gd name="connsiteY3" fmla="*/ 6860382 h 7366529"/>
              <a:gd name="connsiteX4" fmla="*/ 8720137 w 9144000"/>
              <a:gd name="connsiteY4" fmla="*/ 6022183 h 7366529"/>
              <a:gd name="connsiteX5" fmla="*/ 7024687 w 9144000"/>
              <a:gd name="connsiteY5" fmla="*/ 6022182 h 7366529"/>
              <a:gd name="connsiteX6" fmla="*/ 7027069 w 9144000"/>
              <a:gd name="connsiteY6" fmla="*/ 6858001 h 7366529"/>
              <a:gd name="connsiteX7" fmla="*/ 0 w 9144000"/>
              <a:gd name="connsiteY7" fmla="*/ 6858000 h 7366529"/>
              <a:gd name="connsiteX8" fmla="*/ 0 w 9144000"/>
              <a:gd name="connsiteY8" fmla="*/ 0 h 7366529"/>
              <a:gd name="connsiteX0" fmla="*/ 0 w 9144000"/>
              <a:gd name="connsiteY0" fmla="*/ 0 h 7367590"/>
              <a:gd name="connsiteX1" fmla="*/ 9144000 w 9144000"/>
              <a:gd name="connsiteY1" fmla="*/ 0 h 7367590"/>
              <a:gd name="connsiteX2" fmla="*/ 9144000 w 9144000"/>
              <a:gd name="connsiteY2" fmla="*/ 6858000 h 7367590"/>
              <a:gd name="connsiteX3" fmla="*/ 8717757 w 9144000"/>
              <a:gd name="connsiteY3" fmla="*/ 6860382 h 7367590"/>
              <a:gd name="connsiteX4" fmla="*/ 8720137 w 9144000"/>
              <a:gd name="connsiteY4" fmla="*/ 6022183 h 7367590"/>
              <a:gd name="connsiteX5" fmla="*/ 7024687 w 9144000"/>
              <a:gd name="connsiteY5" fmla="*/ 6022182 h 7367590"/>
              <a:gd name="connsiteX6" fmla="*/ 7027069 w 9144000"/>
              <a:gd name="connsiteY6" fmla="*/ 6858001 h 7367590"/>
              <a:gd name="connsiteX7" fmla="*/ 0 w 9144000"/>
              <a:gd name="connsiteY7" fmla="*/ 6858000 h 7367590"/>
              <a:gd name="connsiteX8" fmla="*/ 0 w 9144000"/>
              <a:gd name="connsiteY8" fmla="*/ 0 h 7367590"/>
              <a:gd name="connsiteX0" fmla="*/ 0 w 9144000"/>
              <a:gd name="connsiteY0" fmla="*/ 0 h 7173421"/>
              <a:gd name="connsiteX1" fmla="*/ 9144000 w 9144000"/>
              <a:gd name="connsiteY1" fmla="*/ 0 h 7173421"/>
              <a:gd name="connsiteX2" fmla="*/ 9144000 w 9144000"/>
              <a:gd name="connsiteY2" fmla="*/ 6858000 h 7173421"/>
              <a:gd name="connsiteX3" fmla="*/ 8720137 w 9144000"/>
              <a:gd name="connsiteY3" fmla="*/ 6022183 h 7173421"/>
              <a:gd name="connsiteX4" fmla="*/ 7024687 w 9144000"/>
              <a:gd name="connsiteY4" fmla="*/ 6022182 h 7173421"/>
              <a:gd name="connsiteX5" fmla="*/ 7027069 w 9144000"/>
              <a:gd name="connsiteY5" fmla="*/ 6858001 h 7173421"/>
              <a:gd name="connsiteX6" fmla="*/ 0 w 9144000"/>
              <a:gd name="connsiteY6" fmla="*/ 6858000 h 7173421"/>
              <a:gd name="connsiteX7" fmla="*/ 0 w 9144000"/>
              <a:gd name="connsiteY7" fmla="*/ 0 h 7173421"/>
              <a:gd name="connsiteX0" fmla="*/ 0 w 9144000"/>
              <a:gd name="connsiteY0" fmla="*/ 0 h 7157643"/>
              <a:gd name="connsiteX1" fmla="*/ 9144000 w 9144000"/>
              <a:gd name="connsiteY1" fmla="*/ 0 h 7157643"/>
              <a:gd name="connsiteX2" fmla="*/ 9144000 w 9144000"/>
              <a:gd name="connsiteY2" fmla="*/ 6858000 h 7157643"/>
              <a:gd name="connsiteX3" fmla="*/ 8720137 w 9144000"/>
              <a:gd name="connsiteY3" fmla="*/ 6022183 h 7157643"/>
              <a:gd name="connsiteX4" fmla="*/ 7024687 w 9144000"/>
              <a:gd name="connsiteY4" fmla="*/ 6022182 h 7157643"/>
              <a:gd name="connsiteX5" fmla="*/ 7027069 w 9144000"/>
              <a:gd name="connsiteY5" fmla="*/ 6858001 h 7157643"/>
              <a:gd name="connsiteX6" fmla="*/ 0 w 9144000"/>
              <a:gd name="connsiteY6" fmla="*/ 6858000 h 7157643"/>
              <a:gd name="connsiteX7" fmla="*/ 0 w 9144000"/>
              <a:gd name="connsiteY7" fmla="*/ 0 h 7157643"/>
              <a:gd name="connsiteX0" fmla="*/ 0 w 9144000"/>
              <a:gd name="connsiteY0" fmla="*/ 0 h 7157643"/>
              <a:gd name="connsiteX1" fmla="*/ 9144000 w 9144000"/>
              <a:gd name="connsiteY1" fmla="*/ 0 h 7157643"/>
              <a:gd name="connsiteX2" fmla="*/ 9144000 w 9144000"/>
              <a:gd name="connsiteY2" fmla="*/ 6858000 h 7157643"/>
              <a:gd name="connsiteX3" fmla="*/ 8720137 w 9144000"/>
              <a:gd name="connsiteY3" fmla="*/ 6022183 h 7157643"/>
              <a:gd name="connsiteX4" fmla="*/ 7024687 w 9144000"/>
              <a:gd name="connsiteY4" fmla="*/ 6022182 h 7157643"/>
              <a:gd name="connsiteX5" fmla="*/ 7027069 w 9144000"/>
              <a:gd name="connsiteY5" fmla="*/ 6858001 h 7157643"/>
              <a:gd name="connsiteX6" fmla="*/ 0 w 9144000"/>
              <a:gd name="connsiteY6" fmla="*/ 6858000 h 7157643"/>
              <a:gd name="connsiteX7" fmla="*/ 0 w 9144000"/>
              <a:gd name="connsiteY7" fmla="*/ 0 h 7157643"/>
              <a:gd name="connsiteX0" fmla="*/ 0 w 9144000"/>
              <a:gd name="connsiteY0" fmla="*/ 0 h 7209620"/>
              <a:gd name="connsiteX1" fmla="*/ 9144000 w 9144000"/>
              <a:gd name="connsiteY1" fmla="*/ 0 h 7209620"/>
              <a:gd name="connsiteX2" fmla="*/ 9144000 w 9144000"/>
              <a:gd name="connsiteY2" fmla="*/ 6858000 h 7209620"/>
              <a:gd name="connsiteX3" fmla="*/ 8720137 w 9144000"/>
              <a:gd name="connsiteY3" fmla="*/ 6022183 h 7209620"/>
              <a:gd name="connsiteX4" fmla="*/ 7024687 w 9144000"/>
              <a:gd name="connsiteY4" fmla="*/ 6022182 h 7209620"/>
              <a:gd name="connsiteX5" fmla="*/ 7027069 w 9144000"/>
              <a:gd name="connsiteY5" fmla="*/ 6858001 h 7209620"/>
              <a:gd name="connsiteX6" fmla="*/ 0 w 9144000"/>
              <a:gd name="connsiteY6" fmla="*/ 6858000 h 7209620"/>
              <a:gd name="connsiteX7" fmla="*/ 0 w 9144000"/>
              <a:gd name="connsiteY7" fmla="*/ 0 h 7209620"/>
              <a:gd name="connsiteX0" fmla="*/ 0 w 9144000"/>
              <a:gd name="connsiteY0" fmla="*/ 0 h 6858001"/>
              <a:gd name="connsiteX1" fmla="*/ 9144000 w 9144000"/>
              <a:gd name="connsiteY1" fmla="*/ 0 h 6858001"/>
              <a:gd name="connsiteX2" fmla="*/ 9144000 w 9144000"/>
              <a:gd name="connsiteY2" fmla="*/ 6858000 h 6858001"/>
              <a:gd name="connsiteX3" fmla="*/ 8720137 w 9144000"/>
              <a:gd name="connsiteY3" fmla="*/ 6022183 h 6858001"/>
              <a:gd name="connsiteX4" fmla="*/ 7024687 w 9144000"/>
              <a:gd name="connsiteY4" fmla="*/ 6022182 h 6858001"/>
              <a:gd name="connsiteX5" fmla="*/ 7027069 w 9144000"/>
              <a:gd name="connsiteY5" fmla="*/ 6858001 h 6858001"/>
              <a:gd name="connsiteX6" fmla="*/ 0 w 9144000"/>
              <a:gd name="connsiteY6" fmla="*/ 6858000 h 6858001"/>
              <a:gd name="connsiteX7" fmla="*/ 0 w 9144000"/>
              <a:gd name="connsiteY7" fmla="*/ 0 h 6858001"/>
              <a:gd name="connsiteX0" fmla="*/ 0 w 9144000"/>
              <a:gd name="connsiteY0" fmla="*/ 0 h 6858001"/>
              <a:gd name="connsiteX1" fmla="*/ 9144000 w 9144000"/>
              <a:gd name="connsiteY1" fmla="*/ 0 h 6858001"/>
              <a:gd name="connsiteX2" fmla="*/ 9144000 w 9144000"/>
              <a:gd name="connsiteY2" fmla="*/ 6858000 h 6858001"/>
              <a:gd name="connsiteX3" fmla="*/ 8943975 w 9144000"/>
              <a:gd name="connsiteY3" fmla="*/ 6469857 h 6858001"/>
              <a:gd name="connsiteX4" fmla="*/ 8720137 w 9144000"/>
              <a:gd name="connsiteY4" fmla="*/ 6022183 h 6858001"/>
              <a:gd name="connsiteX5" fmla="*/ 7024687 w 9144000"/>
              <a:gd name="connsiteY5" fmla="*/ 6022182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60382"/>
              <a:gd name="connsiteX1" fmla="*/ 9144000 w 9144000"/>
              <a:gd name="connsiteY1" fmla="*/ 0 h 6860382"/>
              <a:gd name="connsiteX2" fmla="*/ 9144000 w 9144000"/>
              <a:gd name="connsiteY2" fmla="*/ 6858000 h 6860382"/>
              <a:gd name="connsiteX3" fmla="*/ 8720138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0 h 6858001"/>
              <a:gd name="connsiteX1" fmla="*/ 9144000 w 9144000"/>
              <a:gd name="connsiteY1" fmla="*/ 0 h 6858001"/>
              <a:gd name="connsiteX2" fmla="*/ 9144000 w 9144000"/>
              <a:gd name="connsiteY2" fmla="*/ 6858000 h 6858001"/>
              <a:gd name="connsiteX3" fmla="*/ 8720138 w 9144000"/>
              <a:gd name="connsiteY3" fmla="*/ 6853238 h 6858001"/>
              <a:gd name="connsiteX4" fmla="*/ 8720137 w 9144000"/>
              <a:gd name="connsiteY4" fmla="*/ 6022183 h 6858001"/>
              <a:gd name="connsiteX5" fmla="*/ 7024687 w 9144000"/>
              <a:gd name="connsiteY5" fmla="*/ 6022182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1704975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1704975 h 6860382"/>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20137 w 9144000"/>
              <a:gd name="connsiteY4" fmla="*/ 4317208 h 5155407"/>
              <a:gd name="connsiteX5" fmla="*/ 7024687 w 9144000"/>
              <a:gd name="connsiteY5" fmla="*/ 4317207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20137 w 9144000"/>
              <a:gd name="connsiteY4" fmla="*/ 4383883 h 5155407"/>
              <a:gd name="connsiteX5" fmla="*/ 7024687 w 9144000"/>
              <a:gd name="connsiteY5" fmla="*/ 4317207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20137 w 9144000"/>
              <a:gd name="connsiteY4" fmla="*/ 4383883 h 5155407"/>
              <a:gd name="connsiteX5" fmla="*/ 7024687 w 9144000"/>
              <a:gd name="connsiteY5" fmla="*/ 4381501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7024687 w 9144000"/>
              <a:gd name="connsiteY5" fmla="*/ 4381501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7134224 w 9144000"/>
              <a:gd name="connsiteY5" fmla="*/ 4379120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7134224 w 9144000"/>
              <a:gd name="connsiteY5" fmla="*/ 4379120 h 5155407"/>
              <a:gd name="connsiteX6" fmla="*/ 7136606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6765924 w 9144000"/>
              <a:gd name="connsiteY5" fmla="*/ 4379120 h 5155407"/>
              <a:gd name="connsiteX6" fmla="*/ 7136606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6765924 w 9144000"/>
              <a:gd name="connsiteY5" fmla="*/ 4379120 h 5155407"/>
              <a:gd name="connsiteX6" fmla="*/ 6768306 w 9144000"/>
              <a:gd name="connsiteY6" fmla="*/ 5153026 h 5155407"/>
              <a:gd name="connsiteX7" fmla="*/ 0 w 9144000"/>
              <a:gd name="connsiteY7" fmla="*/ 5153025 h 5155407"/>
              <a:gd name="connsiteX8" fmla="*/ 0 w 9144000"/>
              <a:gd name="connsiteY8" fmla="*/ 0 h 5155407"/>
              <a:gd name="connsiteX0" fmla="*/ 0 w 9146123"/>
              <a:gd name="connsiteY0" fmla="*/ 2123 h 5157530"/>
              <a:gd name="connsiteX1" fmla="*/ 9146123 w 9146123"/>
              <a:gd name="connsiteY1" fmla="*/ 0 h 5157530"/>
              <a:gd name="connsiteX2" fmla="*/ 9144000 w 9146123"/>
              <a:gd name="connsiteY2" fmla="*/ 5155148 h 5157530"/>
              <a:gd name="connsiteX3" fmla="*/ 8717757 w 9146123"/>
              <a:gd name="connsiteY3" fmla="*/ 5157530 h 5157530"/>
              <a:gd name="connsiteX4" fmla="*/ 8717756 w 9146123"/>
              <a:gd name="connsiteY4" fmla="*/ 4381244 h 5157530"/>
              <a:gd name="connsiteX5" fmla="*/ 6765924 w 9146123"/>
              <a:gd name="connsiteY5" fmla="*/ 4381243 h 5157530"/>
              <a:gd name="connsiteX6" fmla="*/ 6768306 w 9146123"/>
              <a:gd name="connsiteY6" fmla="*/ 5155149 h 5157530"/>
              <a:gd name="connsiteX7" fmla="*/ 0 w 9146123"/>
              <a:gd name="connsiteY7" fmla="*/ 5155148 h 5157530"/>
              <a:gd name="connsiteX8" fmla="*/ 0 w 9146123"/>
              <a:gd name="connsiteY8" fmla="*/ 2123 h 5157530"/>
              <a:gd name="connsiteX0" fmla="*/ 0 w 9151947"/>
              <a:gd name="connsiteY0" fmla="*/ 2123 h 5157530"/>
              <a:gd name="connsiteX1" fmla="*/ 9151947 w 9151947"/>
              <a:gd name="connsiteY1" fmla="*/ 0 h 5157530"/>
              <a:gd name="connsiteX2" fmla="*/ 9144000 w 9151947"/>
              <a:gd name="connsiteY2" fmla="*/ 5155148 h 5157530"/>
              <a:gd name="connsiteX3" fmla="*/ 8717757 w 9151947"/>
              <a:gd name="connsiteY3" fmla="*/ 5157530 h 5157530"/>
              <a:gd name="connsiteX4" fmla="*/ 8717756 w 9151947"/>
              <a:gd name="connsiteY4" fmla="*/ 4381244 h 5157530"/>
              <a:gd name="connsiteX5" fmla="*/ 6765924 w 9151947"/>
              <a:gd name="connsiteY5" fmla="*/ 4381243 h 5157530"/>
              <a:gd name="connsiteX6" fmla="*/ 6768306 w 9151947"/>
              <a:gd name="connsiteY6" fmla="*/ 5155149 h 5157530"/>
              <a:gd name="connsiteX7" fmla="*/ 0 w 9151947"/>
              <a:gd name="connsiteY7" fmla="*/ 5155148 h 5157530"/>
              <a:gd name="connsiteX8" fmla="*/ 0 w 9151947"/>
              <a:gd name="connsiteY8" fmla="*/ 2123 h 5157530"/>
              <a:gd name="connsiteX0" fmla="*/ 0 w 9153634"/>
              <a:gd name="connsiteY0" fmla="*/ 2123 h 5157530"/>
              <a:gd name="connsiteX1" fmla="*/ 9151947 w 9153634"/>
              <a:gd name="connsiteY1" fmla="*/ 0 h 5157530"/>
              <a:gd name="connsiteX2" fmla="*/ 9153525 w 9153634"/>
              <a:gd name="connsiteY2" fmla="*/ 5155148 h 5157530"/>
              <a:gd name="connsiteX3" fmla="*/ 8717757 w 9153634"/>
              <a:gd name="connsiteY3" fmla="*/ 5157530 h 5157530"/>
              <a:gd name="connsiteX4" fmla="*/ 8717756 w 9153634"/>
              <a:gd name="connsiteY4" fmla="*/ 4381244 h 5157530"/>
              <a:gd name="connsiteX5" fmla="*/ 6765924 w 9153634"/>
              <a:gd name="connsiteY5" fmla="*/ 4381243 h 5157530"/>
              <a:gd name="connsiteX6" fmla="*/ 6768306 w 9153634"/>
              <a:gd name="connsiteY6" fmla="*/ 5155149 h 5157530"/>
              <a:gd name="connsiteX7" fmla="*/ 0 w 9153634"/>
              <a:gd name="connsiteY7" fmla="*/ 5155148 h 5157530"/>
              <a:gd name="connsiteX8" fmla="*/ 0 w 9153634"/>
              <a:gd name="connsiteY8" fmla="*/ 2123 h 5157530"/>
              <a:gd name="connsiteX0" fmla="*/ 0 w 9156809"/>
              <a:gd name="connsiteY0" fmla="*/ 0 h 5158582"/>
              <a:gd name="connsiteX1" fmla="*/ 9155122 w 9156809"/>
              <a:gd name="connsiteY1" fmla="*/ 1052 h 5158582"/>
              <a:gd name="connsiteX2" fmla="*/ 9156700 w 9156809"/>
              <a:gd name="connsiteY2" fmla="*/ 5156200 h 5158582"/>
              <a:gd name="connsiteX3" fmla="*/ 8720932 w 9156809"/>
              <a:gd name="connsiteY3" fmla="*/ 5158582 h 5158582"/>
              <a:gd name="connsiteX4" fmla="*/ 8720931 w 9156809"/>
              <a:gd name="connsiteY4" fmla="*/ 4382296 h 5158582"/>
              <a:gd name="connsiteX5" fmla="*/ 6769099 w 9156809"/>
              <a:gd name="connsiteY5" fmla="*/ 4382295 h 5158582"/>
              <a:gd name="connsiteX6" fmla="*/ 6771481 w 9156809"/>
              <a:gd name="connsiteY6" fmla="*/ 5156201 h 5158582"/>
              <a:gd name="connsiteX7" fmla="*/ 3175 w 9156809"/>
              <a:gd name="connsiteY7" fmla="*/ 5156200 h 5158582"/>
              <a:gd name="connsiteX8" fmla="*/ 0 w 9156809"/>
              <a:gd name="connsiteY8" fmla="*/ 0 h 5158582"/>
              <a:gd name="connsiteX0" fmla="*/ 31774 w 9188583"/>
              <a:gd name="connsiteY0" fmla="*/ 0 h 5158582"/>
              <a:gd name="connsiteX1" fmla="*/ 9186896 w 9188583"/>
              <a:gd name="connsiteY1" fmla="*/ 1052 h 5158582"/>
              <a:gd name="connsiteX2" fmla="*/ 9188474 w 9188583"/>
              <a:gd name="connsiteY2" fmla="*/ 5156200 h 5158582"/>
              <a:gd name="connsiteX3" fmla="*/ 8752706 w 9188583"/>
              <a:gd name="connsiteY3" fmla="*/ 5158582 h 5158582"/>
              <a:gd name="connsiteX4" fmla="*/ 8752705 w 9188583"/>
              <a:gd name="connsiteY4" fmla="*/ 4382296 h 5158582"/>
              <a:gd name="connsiteX5" fmla="*/ 6800873 w 9188583"/>
              <a:gd name="connsiteY5" fmla="*/ 4382295 h 5158582"/>
              <a:gd name="connsiteX6" fmla="*/ 6803255 w 9188583"/>
              <a:gd name="connsiteY6" fmla="*/ 5156201 h 5158582"/>
              <a:gd name="connsiteX7" fmla="*/ 24 w 9188583"/>
              <a:gd name="connsiteY7" fmla="*/ 5156200 h 5158582"/>
              <a:gd name="connsiteX8" fmla="*/ 31774 w 9188583"/>
              <a:gd name="connsiteY8" fmla="*/ 0 h 5158582"/>
              <a:gd name="connsiteX0" fmla="*/ 306 w 9157115"/>
              <a:gd name="connsiteY0" fmla="*/ 0 h 5158582"/>
              <a:gd name="connsiteX1" fmla="*/ 9155428 w 9157115"/>
              <a:gd name="connsiteY1" fmla="*/ 1052 h 5158582"/>
              <a:gd name="connsiteX2" fmla="*/ 9157006 w 9157115"/>
              <a:gd name="connsiteY2" fmla="*/ 5156200 h 5158582"/>
              <a:gd name="connsiteX3" fmla="*/ 8721238 w 9157115"/>
              <a:gd name="connsiteY3" fmla="*/ 5158582 h 5158582"/>
              <a:gd name="connsiteX4" fmla="*/ 8721237 w 9157115"/>
              <a:gd name="connsiteY4" fmla="*/ 4382296 h 5158582"/>
              <a:gd name="connsiteX5" fmla="*/ 6769405 w 9157115"/>
              <a:gd name="connsiteY5" fmla="*/ 4382295 h 5158582"/>
              <a:gd name="connsiteX6" fmla="*/ 6771787 w 9157115"/>
              <a:gd name="connsiteY6" fmla="*/ 5156201 h 5158582"/>
              <a:gd name="connsiteX7" fmla="*/ 306 w 9157115"/>
              <a:gd name="connsiteY7" fmla="*/ 5156200 h 5158582"/>
              <a:gd name="connsiteX8" fmla="*/ 306 w 9157115"/>
              <a:gd name="connsiteY8" fmla="*/ 0 h 51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7115" h="5158582">
                <a:moveTo>
                  <a:pt x="306" y="0"/>
                </a:moveTo>
                <a:lnTo>
                  <a:pt x="9155428" y="1052"/>
                </a:lnTo>
                <a:cubicBezTo>
                  <a:pt x="9154720" y="1719435"/>
                  <a:pt x="9157714" y="3437817"/>
                  <a:pt x="9157006" y="5156200"/>
                </a:cubicBezTo>
                <a:lnTo>
                  <a:pt x="8721238" y="5158582"/>
                </a:lnTo>
                <a:cubicBezTo>
                  <a:pt x="8721238" y="4879182"/>
                  <a:pt x="8721237" y="4661696"/>
                  <a:pt x="8721237" y="4382296"/>
                </a:cubicBezTo>
                <a:lnTo>
                  <a:pt x="6769405" y="4382295"/>
                </a:lnTo>
                <a:cubicBezTo>
                  <a:pt x="6770199" y="4628358"/>
                  <a:pt x="6770993" y="4910138"/>
                  <a:pt x="6771787" y="5156201"/>
                </a:cubicBezTo>
                <a:lnTo>
                  <a:pt x="306" y="5156200"/>
                </a:lnTo>
                <a:cubicBezTo>
                  <a:pt x="-752" y="3437467"/>
                  <a:pt x="1364" y="1718733"/>
                  <a:pt x="306" y="0"/>
                </a:cubicBezTo>
                <a:close/>
              </a:path>
            </a:pathLst>
          </a:custGeom>
          <a:noFill/>
          <a:ln>
            <a:noFill/>
          </a:ln>
        </p:spPr>
        <p:txBody>
          <a:bodyPr anchor="t"/>
          <a:lstStyle>
            <a:lvl1pPr algn="ctr">
              <a:defRPr/>
            </a:lvl1pPr>
          </a:lstStyle>
          <a:p>
            <a:r>
              <a:rPr lang="de-DE" dirty="0"/>
              <a:t>Bild durch Klicken auf Symbol hinzufügen</a:t>
            </a:r>
            <a:endParaRPr lang="de-AT" dirty="0"/>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8789" y="4374331"/>
            <a:ext cx="1944000" cy="770897"/>
          </a:xfrm>
          <a:prstGeom prst="rect">
            <a:avLst/>
          </a:prstGeom>
        </p:spPr>
      </p:pic>
      <p:sp>
        <p:nvSpPr>
          <p:cNvPr id="2" name="Titel 1"/>
          <p:cNvSpPr>
            <a:spLocks noGrp="1"/>
          </p:cNvSpPr>
          <p:nvPr>
            <p:ph type="ctrTitle"/>
          </p:nvPr>
        </p:nvSpPr>
        <p:spPr>
          <a:xfrm>
            <a:off x="685800" y="748904"/>
            <a:ext cx="6692901" cy="1552813"/>
          </a:xfrm>
        </p:spPr>
        <p:txBody>
          <a:bodyPr>
            <a:noAutofit/>
          </a:bodyPr>
          <a:lstStyle>
            <a:lvl1pPr>
              <a:lnSpc>
                <a:spcPct val="100000"/>
              </a:lnSpc>
              <a:defRPr sz="7200">
                <a:solidFill>
                  <a:schemeClr val="accent6"/>
                </a:solidFill>
              </a:defRPr>
            </a:lvl1pPr>
          </a:lstStyle>
          <a:p>
            <a:r>
              <a:rPr lang="de-DE"/>
              <a:t>Mastertitelformat bearbeiten</a:t>
            </a:r>
            <a:endParaRPr lang="de-AT"/>
          </a:p>
        </p:txBody>
      </p:sp>
      <p:pic>
        <p:nvPicPr>
          <p:cNvPr id="4" name="hide-teams-work" hidden="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1240" y="4426181"/>
            <a:ext cx="1706739" cy="719269"/>
          </a:xfrm>
          <a:prstGeom prst="rect">
            <a:avLst/>
          </a:prstGeom>
        </p:spPr>
      </p:pic>
    </p:spTree>
    <p:extLst>
      <p:ext uri="{BB962C8B-B14F-4D97-AF65-F5344CB8AC3E}">
        <p14:creationId xmlns:p14="http://schemas.microsoft.com/office/powerpoint/2010/main" val="32086822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bschnitts-&#10;überschrift">
    <p:bg>
      <p:bgPr>
        <a:solidFill>
          <a:schemeClr val="bg1"/>
        </a:solidFill>
        <a:effectLst/>
      </p:bgPr>
    </p:bg>
    <p:spTree>
      <p:nvGrpSpPr>
        <p:cNvPr id="1" name=""/>
        <p:cNvGrpSpPr/>
        <p:nvPr/>
      </p:nvGrpSpPr>
      <p:grpSpPr>
        <a:xfrm>
          <a:off x="0" y="0"/>
          <a:ext cx="0" cy="0"/>
          <a:chOff x="0" y="0"/>
          <a:chExt cx="0" cy="0"/>
        </a:xfrm>
      </p:grpSpPr>
      <p:sp>
        <p:nvSpPr>
          <p:cNvPr id="6" name="Bildplatzhalter 5"/>
          <p:cNvSpPr>
            <a:spLocks noGrp="1"/>
          </p:cNvSpPr>
          <p:nvPr>
            <p:ph type="pic" sz="quarter" idx="14"/>
          </p:nvPr>
        </p:nvSpPr>
        <p:spPr>
          <a:xfrm>
            <a:off x="-6656" y="-6241"/>
            <a:ext cx="9157115" cy="5158582"/>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6912769 w 9144000"/>
              <a:gd name="connsiteY4" fmla="*/ 6855619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7350919 w 9144000"/>
              <a:gd name="connsiteY4" fmla="*/ 6853238 h 6858000"/>
              <a:gd name="connsiteX5" fmla="*/ 6912769 w 9144000"/>
              <a:gd name="connsiteY5" fmla="*/ 6855619 h 6858000"/>
              <a:gd name="connsiteX6" fmla="*/ 0 w 9144000"/>
              <a:gd name="connsiteY6" fmla="*/ 6858000 h 6858000"/>
              <a:gd name="connsiteX7" fmla="*/ 0 w 9144000"/>
              <a:gd name="connsiteY7"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458200 w 9144000"/>
              <a:gd name="connsiteY4" fmla="*/ 6853238 h 6858000"/>
              <a:gd name="connsiteX5" fmla="*/ 7350919 w 9144000"/>
              <a:gd name="connsiteY5" fmla="*/ 6853238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458200 w 9144000"/>
              <a:gd name="connsiteY4" fmla="*/ 6853238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808244 w 9144000"/>
              <a:gd name="connsiteY4" fmla="*/ 6126957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808244 w 9144000"/>
              <a:gd name="connsiteY4" fmla="*/ 6124576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810625 w 9144000"/>
              <a:gd name="connsiteY4" fmla="*/ 6119813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13006 w 9144000"/>
              <a:gd name="connsiteY3" fmla="*/ 6855619 h 6858000"/>
              <a:gd name="connsiteX4" fmla="*/ 8817769 w 9144000"/>
              <a:gd name="connsiteY4" fmla="*/ 6117432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58000"/>
              <a:gd name="connsiteX1" fmla="*/ 9144000 w 9144000"/>
              <a:gd name="connsiteY1" fmla="*/ 0 h 6858000"/>
              <a:gd name="connsiteX2" fmla="*/ 9144000 w 9144000"/>
              <a:gd name="connsiteY2" fmla="*/ 6858000 h 6858000"/>
              <a:gd name="connsiteX3" fmla="*/ 8824912 w 9144000"/>
              <a:gd name="connsiteY3" fmla="*/ 6853238 h 6858000"/>
              <a:gd name="connsiteX4" fmla="*/ 8817769 w 9144000"/>
              <a:gd name="connsiteY4" fmla="*/ 6117432 h 6858000"/>
              <a:gd name="connsiteX5" fmla="*/ 6922294 w 9144000"/>
              <a:gd name="connsiteY5" fmla="*/ 6122194 h 6858000"/>
              <a:gd name="connsiteX6" fmla="*/ 6912769 w 9144000"/>
              <a:gd name="connsiteY6" fmla="*/ 6855619 h 6858000"/>
              <a:gd name="connsiteX7" fmla="*/ 0 w 9144000"/>
              <a:gd name="connsiteY7" fmla="*/ 6858000 h 6858000"/>
              <a:gd name="connsiteX8" fmla="*/ 0 w 9144000"/>
              <a:gd name="connsiteY8" fmla="*/ 0 h 6858000"/>
              <a:gd name="connsiteX0" fmla="*/ 0 w 9144000"/>
              <a:gd name="connsiteY0" fmla="*/ 0 h 6860382"/>
              <a:gd name="connsiteX1" fmla="*/ 9144000 w 9144000"/>
              <a:gd name="connsiteY1" fmla="*/ 0 h 6860382"/>
              <a:gd name="connsiteX2" fmla="*/ 9144000 w 9144000"/>
              <a:gd name="connsiteY2" fmla="*/ 6858000 h 6860382"/>
              <a:gd name="connsiteX3" fmla="*/ 8827294 w 9144000"/>
              <a:gd name="connsiteY3" fmla="*/ 6860382 h 6860382"/>
              <a:gd name="connsiteX4" fmla="*/ 8817769 w 9144000"/>
              <a:gd name="connsiteY4" fmla="*/ 6117432 h 6860382"/>
              <a:gd name="connsiteX5" fmla="*/ 6922294 w 9144000"/>
              <a:gd name="connsiteY5" fmla="*/ 6122194 h 6860382"/>
              <a:gd name="connsiteX6" fmla="*/ 6912769 w 9144000"/>
              <a:gd name="connsiteY6" fmla="*/ 6855619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817769 w 9144000"/>
              <a:gd name="connsiteY4" fmla="*/ 6117432 h 6860382"/>
              <a:gd name="connsiteX5" fmla="*/ 6922294 w 9144000"/>
              <a:gd name="connsiteY5" fmla="*/ 6122194 h 6860382"/>
              <a:gd name="connsiteX6" fmla="*/ 6912769 w 9144000"/>
              <a:gd name="connsiteY6" fmla="*/ 6855619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817769 w 9144000"/>
              <a:gd name="connsiteY4" fmla="*/ 6117432 h 6860382"/>
              <a:gd name="connsiteX5" fmla="*/ 6922294 w 9144000"/>
              <a:gd name="connsiteY5" fmla="*/ 6122194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817769 w 9144000"/>
              <a:gd name="connsiteY4" fmla="*/ 6117432 h 6860382"/>
              <a:gd name="connsiteX5" fmla="*/ 6974682 w 9144000"/>
              <a:gd name="connsiteY5" fmla="*/ 6122194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763000 w 9144000"/>
              <a:gd name="connsiteY4" fmla="*/ 6019801 h 6860382"/>
              <a:gd name="connsiteX5" fmla="*/ 6974682 w 9144000"/>
              <a:gd name="connsiteY5" fmla="*/ 6122194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0150 w 9144000"/>
              <a:gd name="connsiteY3" fmla="*/ 6860382 h 6860382"/>
              <a:gd name="connsiteX4" fmla="*/ 8763000 w 9144000"/>
              <a:gd name="connsiteY4" fmla="*/ 6019801 h 6860382"/>
              <a:gd name="connsiteX5" fmla="*/ 6974682 w 9144000"/>
              <a:gd name="connsiteY5" fmla="*/ 6019801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2763"/>
              <a:gd name="connsiteX1" fmla="*/ 9144000 w 9144000"/>
              <a:gd name="connsiteY1" fmla="*/ 0 h 6862763"/>
              <a:gd name="connsiteX2" fmla="*/ 9144000 w 9144000"/>
              <a:gd name="connsiteY2" fmla="*/ 6858000 h 6862763"/>
              <a:gd name="connsiteX3" fmla="*/ 8763000 w 9144000"/>
              <a:gd name="connsiteY3" fmla="*/ 6862763 h 6862763"/>
              <a:gd name="connsiteX4" fmla="*/ 8763000 w 9144000"/>
              <a:gd name="connsiteY4" fmla="*/ 6019801 h 6862763"/>
              <a:gd name="connsiteX5" fmla="*/ 6974682 w 9144000"/>
              <a:gd name="connsiteY5" fmla="*/ 6019801 h 6862763"/>
              <a:gd name="connsiteX6" fmla="*/ 6977063 w 9144000"/>
              <a:gd name="connsiteY6" fmla="*/ 6860382 h 6862763"/>
              <a:gd name="connsiteX7" fmla="*/ 0 w 9144000"/>
              <a:gd name="connsiteY7" fmla="*/ 6858000 h 6862763"/>
              <a:gd name="connsiteX8" fmla="*/ 0 w 9144000"/>
              <a:gd name="connsiteY8" fmla="*/ 0 h 6862763"/>
              <a:gd name="connsiteX0" fmla="*/ 0 w 9144000"/>
              <a:gd name="connsiteY0" fmla="*/ 0 h 6860382"/>
              <a:gd name="connsiteX1" fmla="*/ 9144000 w 9144000"/>
              <a:gd name="connsiteY1" fmla="*/ 0 h 6860382"/>
              <a:gd name="connsiteX2" fmla="*/ 9144000 w 9144000"/>
              <a:gd name="connsiteY2" fmla="*/ 6858000 h 6860382"/>
              <a:gd name="connsiteX3" fmla="*/ 8765381 w 9144000"/>
              <a:gd name="connsiteY3" fmla="*/ 6860381 h 6860382"/>
              <a:gd name="connsiteX4" fmla="*/ 8763000 w 9144000"/>
              <a:gd name="connsiteY4" fmla="*/ 6019801 h 6860382"/>
              <a:gd name="connsiteX5" fmla="*/ 6974682 w 9144000"/>
              <a:gd name="connsiteY5" fmla="*/ 6019801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765381 w 9144000"/>
              <a:gd name="connsiteY3" fmla="*/ 6860381 h 6860382"/>
              <a:gd name="connsiteX4" fmla="*/ 8827294 w 9144000"/>
              <a:gd name="connsiteY4" fmla="*/ 6017420 h 6860382"/>
              <a:gd name="connsiteX5" fmla="*/ 6974682 w 9144000"/>
              <a:gd name="connsiteY5" fmla="*/ 6019801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765381 w 9144000"/>
              <a:gd name="connsiteY3" fmla="*/ 6860381 h 6860382"/>
              <a:gd name="connsiteX4" fmla="*/ 8827294 w 9144000"/>
              <a:gd name="connsiteY4" fmla="*/ 6017420 h 6860382"/>
              <a:gd name="connsiteX5" fmla="*/ 7031832 w 9144000"/>
              <a:gd name="connsiteY5" fmla="*/ 6017420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824912 w 9144000"/>
              <a:gd name="connsiteY3" fmla="*/ 6858000 h 6860382"/>
              <a:gd name="connsiteX4" fmla="*/ 8827294 w 9144000"/>
              <a:gd name="connsiteY4" fmla="*/ 6017420 h 6860382"/>
              <a:gd name="connsiteX5" fmla="*/ 7031832 w 9144000"/>
              <a:gd name="connsiteY5" fmla="*/ 6017420 h 6860382"/>
              <a:gd name="connsiteX6" fmla="*/ 6977063 w 9144000"/>
              <a:gd name="connsiteY6" fmla="*/ 6860382 h 6860382"/>
              <a:gd name="connsiteX7" fmla="*/ 0 w 9144000"/>
              <a:gd name="connsiteY7" fmla="*/ 6858000 h 6860382"/>
              <a:gd name="connsiteX8" fmla="*/ 0 w 9144000"/>
              <a:gd name="connsiteY8" fmla="*/ 0 h 6860382"/>
              <a:gd name="connsiteX0" fmla="*/ 0 w 9144000"/>
              <a:gd name="connsiteY0" fmla="*/ 0 h 6858001"/>
              <a:gd name="connsiteX1" fmla="*/ 9144000 w 9144000"/>
              <a:gd name="connsiteY1" fmla="*/ 0 h 6858001"/>
              <a:gd name="connsiteX2" fmla="*/ 9144000 w 9144000"/>
              <a:gd name="connsiteY2" fmla="*/ 6858000 h 6858001"/>
              <a:gd name="connsiteX3" fmla="*/ 8824912 w 9144000"/>
              <a:gd name="connsiteY3" fmla="*/ 6858000 h 6858001"/>
              <a:gd name="connsiteX4" fmla="*/ 8827294 w 9144000"/>
              <a:gd name="connsiteY4" fmla="*/ 6017420 h 6858001"/>
              <a:gd name="connsiteX5" fmla="*/ 7031832 w 9144000"/>
              <a:gd name="connsiteY5" fmla="*/ 6017420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824912 w 9144000"/>
              <a:gd name="connsiteY3" fmla="*/ 6858000 h 6858001"/>
              <a:gd name="connsiteX4" fmla="*/ 8827294 w 9144000"/>
              <a:gd name="connsiteY4" fmla="*/ 6017420 h 6858001"/>
              <a:gd name="connsiteX5" fmla="*/ 7034213 w 9144000"/>
              <a:gd name="connsiteY5" fmla="*/ 6019801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824912 w 9144000"/>
              <a:gd name="connsiteY3" fmla="*/ 6858000 h 6858001"/>
              <a:gd name="connsiteX4" fmla="*/ 8827294 w 9144000"/>
              <a:gd name="connsiteY4" fmla="*/ 6017420 h 6858001"/>
              <a:gd name="connsiteX5" fmla="*/ 7029450 w 9144000"/>
              <a:gd name="connsiteY5" fmla="*/ 6019801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715375 w 9144000"/>
              <a:gd name="connsiteY3" fmla="*/ 6858000 h 6858001"/>
              <a:gd name="connsiteX4" fmla="*/ 8827294 w 9144000"/>
              <a:gd name="connsiteY4" fmla="*/ 6017420 h 6858001"/>
              <a:gd name="connsiteX5" fmla="*/ 7029450 w 9144000"/>
              <a:gd name="connsiteY5" fmla="*/ 6019801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715375 w 9144000"/>
              <a:gd name="connsiteY3" fmla="*/ 6858000 h 6858001"/>
              <a:gd name="connsiteX4" fmla="*/ 8720137 w 9144000"/>
              <a:gd name="connsiteY4" fmla="*/ 6022183 h 6858001"/>
              <a:gd name="connsiteX5" fmla="*/ 7029450 w 9144000"/>
              <a:gd name="connsiteY5" fmla="*/ 6019801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715375 w 9144000"/>
              <a:gd name="connsiteY3" fmla="*/ 6858000 h 6858001"/>
              <a:gd name="connsiteX4" fmla="*/ 8720137 w 9144000"/>
              <a:gd name="connsiteY4" fmla="*/ 6022183 h 6858001"/>
              <a:gd name="connsiteX5" fmla="*/ 7024687 w 9144000"/>
              <a:gd name="connsiteY5" fmla="*/ 6022182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58001"/>
              <a:gd name="connsiteX1" fmla="*/ 9144000 w 9144000"/>
              <a:gd name="connsiteY1" fmla="*/ 0 h 6858001"/>
              <a:gd name="connsiteX2" fmla="*/ 9144000 w 9144000"/>
              <a:gd name="connsiteY2" fmla="*/ 6858000 h 6858001"/>
              <a:gd name="connsiteX3" fmla="*/ 8715375 w 9144000"/>
              <a:gd name="connsiteY3" fmla="*/ 6858000 h 6858001"/>
              <a:gd name="connsiteX4" fmla="*/ 8720137 w 9144000"/>
              <a:gd name="connsiteY4" fmla="*/ 6022183 h 6858001"/>
              <a:gd name="connsiteX5" fmla="*/ 7024687 w 9144000"/>
              <a:gd name="connsiteY5" fmla="*/ 6022182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0 h 6860715"/>
              <a:gd name="connsiteX1" fmla="*/ 9144000 w 9144000"/>
              <a:gd name="connsiteY1" fmla="*/ 0 h 6860715"/>
              <a:gd name="connsiteX2" fmla="*/ 9144000 w 9144000"/>
              <a:gd name="connsiteY2" fmla="*/ 6858000 h 6860715"/>
              <a:gd name="connsiteX3" fmla="*/ 8717757 w 9144000"/>
              <a:gd name="connsiteY3" fmla="*/ 6860382 h 6860715"/>
              <a:gd name="connsiteX4" fmla="*/ 8720137 w 9144000"/>
              <a:gd name="connsiteY4" fmla="*/ 6022183 h 6860715"/>
              <a:gd name="connsiteX5" fmla="*/ 7024687 w 9144000"/>
              <a:gd name="connsiteY5" fmla="*/ 6022182 h 6860715"/>
              <a:gd name="connsiteX6" fmla="*/ 7027069 w 9144000"/>
              <a:gd name="connsiteY6" fmla="*/ 6858001 h 6860715"/>
              <a:gd name="connsiteX7" fmla="*/ 0 w 9144000"/>
              <a:gd name="connsiteY7" fmla="*/ 6858000 h 6860715"/>
              <a:gd name="connsiteX8" fmla="*/ 0 w 9144000"/>
              <a:gd name="connsiteY8" fmla="*/ 0 h 6860715"/>
              <a:gd name="connsiteX0" fmla="*/ 0 w 9144000"/>
              <a:gd name="connsiteY0" fmla="*/ 0 h 6860715"/>
              <a:gd name="connsiteX1" fmla="*/ 9144000 w 9144000"/>
              <a:gd name="connsiteY1" fmla="*/ 0 h 6860715"/>
              <a:gd name="connsiteX2" fmla="*/ 9144000 w 9144000"/>
              <a:gd name="connsiteY2" fmla="*/ 6858000 h 6860715"/>
              <a:gd name="connsiteX3" fmla="*/ 8717757 w 9144000"/>
              <a:gd name="connsiteY3" fmla="*/ 6860382 h 6860715"/>
              <a:gd name="connsiteX4" fmla="*/ 8720137 w 9144000"/>
              <a:gd name="connsiteY4" fmla="*/ 6022183 h 6860715"/>
              <a:gd name="connsiteX5" fmla="*/ 7024687 w 9144000"/>
              <a:gd name="connsiteY5" fmla="*/ 6022182 h 6860715"/>
              <a:gd name="connsiteX6" fmla="*/ 7027069 w 9144000"/>
              <a:gd name="connsiteY6" fmla="*/ 6858001 h 6860715"/>
              <a:gd name="connsiteX7" fmla="*/ 0 w 9144000"/>
              <a:gd name="connsiteY7" fmla="*/ 6858000 h 6860715"/>
              <a:gd name="connsiteX8" fmla="*/ 0 w 9144000"/>
              <a:gd name="connsiteY8" fmla="*/ 0 h 6860715"/>
              <a:gd name="connsiteX0" fmla="*/ 0 w 9144000"/>
              <a:gd name="connsiteY0" fmla="*/ 0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0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0 h 7399258"/>
              <a:gd name="connsiteX1" fmla="*/ 9144000 w 9144000"/>
              <a:gd name="connsiteY1" fmla="*/ 0 h 7399258"/>
              <a:gd name="connsiteX2" fmla="*/ 9144000 w 9144000"/>
              <a:gd name="connsiteY2" fmla="*/ 6858000 h 7399258"/>
              <a:gd name="connsiteX3" fmla="*/ 8717757 w 9144000"/>
              <a:gd name="connsiteY3" fmla="*/ 6860382 h 7399258"/>
              <a:gd name="connsiteX4" fmla="*/ 8720137 w 9144000"/>
              <a:gd name="connsiteY4" fmla="*/ 6022183 h 7399258"/>
              <a:gd name="connsiteX5" fmla="*/ 7024687 w 9144000"/>
              <a:gd name="connsiteY5" fmla="*/ 6022182 h 7399258"/>
              <a:gd name="connsiteX6" fmla="*/ 7027069 w 9144000"/>
              <a:gd name="connsiteY6" fmla="*/ 6858001 h 7399258"/>
              <a:gd name="connsiteX7" fmla="*/ 0 w 9144000"/>
              <a:gd name="connsiteY7" fmla="*/ 6858000 h 7399258"/>
              <a:gd name="connsiteX8" fmla="*/ 0 w 9144000"/>
              <a:gd name="connsiteY8" fmla="*/ 0 h 7399258"/>
              <a:gd name="connsiteX0" fmla="*/ 0 w 9144000"/>
              <a:gd name="connsiteY0" fmla="*/ 0 h 7399258"/>
              <a:gd name="connsiteX1" fmla="*/ 9144000 w 9144000"/>
              <a:gd name="connsiteY1" fmla="*/ 0 h 7399258"/>
              <a:gd name="connsiteX2" fmla="*/ 9144000 w 9144000"/>
              <a:gd name="connsiteY2" fmla="*/ 6858000 h 7399258"/>
              <a:gd name="connsiteX3" fmla="*/ 8717757 w 9144000"/>
              <a:gd name="connsiteY3" fmla="*/ 6860382 h 7399258"/>
              <a:gd name="connsiteX4" fmla="*/ 8720137 w 9144000"/>
              <a:gd name="connsiteY4" fmla="*/ 6022183 h 7399258"/>
              <a:gd name="connsiteX5" fmla="*/ 7024687 w 9144000"/>
              <a:gd name="connsiteY5" fmla="*/ 6022182 h 7399258"/>
              <a:gd name="connsiteX6" fmla="*/ 7027069 w 9144000"/>
              <a:gd name="connsiteY6" fmla="*/ 6858001 h 7399258"/>
              <a:gd name="connsiteX7" fmla="*/ 0 w 9144000"/>
              <a:gd name="connsiteY7" fmla="*/ 6858000 h 7399258"/>
              <a:gd name="connsiteX8" fmla="*/ 0 w 9144000"/>
              <a:gd name="connsiteY8" fmla="*/ 0 h 7399258"/>
              <a:gd name="connsiteX0" fmla="*/ 0 w 9144000"/>
              <a:gd name="connsiteY0" fmla="*/ 0 h 7366529"/>
              <a:gd name="connsiteX1" fmla="*/ 9144000 w 9144000"/>
              <a:gd name="connsiteY1" fmla="*/ 0 h 7366529"/>
              <a:gd name="connsiteX2" fmla="*/ 9144000 w 9144000"/>
              <a:gd name="connsiteY2" fmla="*/ 6858000 h 7366529"/>
              <a:gd name="connsiteX3" fmla="*/ 8717757 w 9144000"/>
              <a:gd name="connsiteY3" fmla="*/ 6860382 h 7366529"/>
              <a:gd name="connsiteX4" fmla="*/ 8720137 w 9144000"/>
              <a:gd name="connsiteY4" fmla="*/ 6022183 h 7366529"/>
              <a:gd name="connsiteX5" fmla="*/ 7024687 w 9144000"/>
              <a:gd name="connsiteY5" fmla="*/ 6022182 h 7366529"/>
              <a:gd name="connsiteX6" fmla="*/ 7027069 w 9144000"/>
              <a:gd name="connsiteY6" fmla="*/ 6858001 h 7366529"/>
              <a:gd name="connsiteX7" fmla="*/ 0 w 9144000"/>
              <a:gd name="connsiteY7" fmla="*/ 6858000 h 7366529"/>
              <a:gd name="connsiteX8" fmla="*/ 0 w 9144000"/>
              <a:gd name="connsiteY8" fmla="*/ 0 h 7366529"/>
              <a:gd name="connsiteX0" fmla="*/ 0 w 9144000"/>
              <a:gd name="connsiteY0" fmla="*/ 0 h 7366529"/>
              <a:gd name="connsiteX1" fmla="*/ 9144000 w 9144000"/>
              <a:gd name="connsiteY1" fmla="*/ 0 h 7366529"/>
              <a:gd name="connsiteX2" fmla="*/ 9144000 w 9144000"/>
              <a:gd name="connsiteY2" fmla="*/ 6858000 h 7366529"/>
              <a:gd name="connsiteX3" fmla="*/ 8717757 w 9144000"/>
              <a:gd name="connsiteY3" fmla="*/ 6860382 h 7366529"/>
              <a:gd name="connsiteX4" fmla="*/ 8720137 w 9144000"/>
              <a:gd name="connsiteY4" fmla="*/ 6022183 h 7366529"/>
              <a:gd name="connsiteX5" fmla="*/ 7024687 w 9144000"/>
              <a:gd name="connsiteY5" fmla="*/ 6022182 h 7366529"/>
              <a:gd name="connsiteX6" fmla="*/ 7027069 w 9144000"/>
              <a:gd name="connsiteY6" fmla="*/ 6858001 h 7366529"/>
              <a:gd name="connsiteX7" fmla="*/ 0 w 9144000"/>
              <a:gd name="connsiteY7" fmla="*/ 6858000 h 7366529"/>
              <a:gd name="connsiteX8" fmla="*/ 0 w 9144000"/>
              <a:gd name="connsiteY8" fmla="*/ 0 h 7366529"/>
              <a:gd name="connsiteX0" fmla="*/ 0 w 9144000"/>
              <a:gd name="connsiteY0" fmla="*/ 0 h 7367590"/>
              <a:gd name="connsiteX1" fmla="*/ 9144000 w 9144000"/>
              <a:gd name="connsiteY1" fmla="*/ 0 h 7367590"/>
              <a:gd name="connsiteX2" fmla="*/ 9144000 w 9144000"/>
              <a:gd name="connsiteY2" fmla="*/ 6858000 h 7367590"/>
              <a:gd name="connsiteX3" fmla="*/ 8717757 w 9144000"/>
              <a:gd name="connsiteY3" fmla="*/ 6860382 h 7367590"/>
              <a:gd name="connsiteX4" fmla="*/ 8720137 w 9144000"/>
              <a:gd name="connsiteY4" fmla="*/ 6022183 h 7367590"/>
              <a:gd name="connsiteX5" fmla="*/ 7024687 w 9144000"/>
              <a:gd name="connsiteY5" fmla="*/ 6022182 h 7367590"/>
              <a:gd name="connsiteX6" fmla="*/ 7027069 w 9144000"/>
              <a:gd name="connsiteY6" fmla="*/ 6858001 h 7367590"/>
              <a:gd name="connsiteX7" fmla="*/ 0 w 9144000"/>
              <a:gd name="connsiteY7" fmla="*/ 6858000 h 7367590"/>
              <a:gd name="connsiteX8" fmla="*/ 0 w 9144000"/>
              <a:gd name="connsiteY8" fmla="*/ 0 h 7367590"/>
              <a:gd name="connsiteX0" fmla="*/ 0 w 9144000"/>
              <a:gd name="connsiteY0" fmla="*/ 0 h 7173421"/>
              <a:gd name="connsiteX1" fmla="*/ 9144000 w 9144000"/>
              <a:gd name="connsiteY1" fmla="*/ 0 h 7173421"/>
              <a:gd name="connsiteX2" fmla="*/ 9144000 w 9144000"/>
              <a:gd name="connsiteY2" fmla="*/ 6858000 h 7173421"/>
              <a:gd name="connsiteX3" fmla="*/ 8720137 w 9144000"/>
              <a:gd name="connsiteY3" fmla="*/ 6022183 h 7173421"/>
              <a:gd name="connsiteX4" fmla="*/ 7024687 w 9144000"/>
              <a:gd name="connsiteY4" fmla="*/ 6022182 h 7173421"/>
              <a:gd name="connsiteX5" fmla="*/ 7027069 w 9144000"/>
              <a:gd name="connsiteY5" fmla="*/ 6858001 h 7173421"/>
              <a:gd name="connsiteX6" fmla="*/ 0 w 9144000"/>
              <a:gd name="connsiteY6" fmla="*/ 6858000 h 7173421"/>
              <a:gd name="connsiteX7" fmla="*/ 0 w 9144000"/>
              <a:gd name="connsiteY7" fmla="*/ 0 h 7173421"/>
              <a:gd name="connsiteX0" fmla="*/ 0 w 9144000"/>
              <a:gd name="connsiteY0" fmla="*/ 0 h 7157643"/>
              <a:gd name="connsiteX1" fmla="*/ 9144000 w 9144000"/>
              <a:gd name="connsiteY1" fmla="*/ 0 h 7157643"/>
              <a:gd name="connsiteX2" fmla="*/ 9144000 w 9144000"/>
              <a:gd name="connsiteY2" fmla="*/ 6858000 h 7157643"/>
              <a:gd name="connsiteX3" fmla="*/ 8720137 w 9144000"/>
              <a:gd name="connsiteY3" fmla="*/ 6022183 h 7157643"/>
              <a:gd name="connsiteX4" fmla="*/ 7024687 w 9144000"/>
              <a:gd name="connsiteY4" fmla="*/ 6022182 h 7157643"/>
              <a:gd name="connsiteX5" fmla="*/ 7027069 w 9144000"/>
              <a:gd name="connsiteY5" fmla="*/ 6858001 h 7157643"/>
              <a:gd name="connsiteX6" fmla="*/ 0 w 9144000"/>
              <a:gd name="connsiteY6" fmla="*/ 6858000 h 7157643"/>
              <a:gd name="connsiteX7" fmla="*/ 0 w 9144000"/>
              <a:gd name="connsiteY7" fmla="*/ 0 h 7157643"/>
              <a:gd name="connsiteX0" fmla="*/ 0 w 9144000"/>
              <a:gd name="connsiteY0" fmla="*/ 0 h 7157643"/>
              <a:gd name="connsiteX1" fmla="*/ 9144000 w 9144000"/>
              <a:gd name="connsiteY1" fmla="*/ 0 h 7157643"/>
              <a:gd name="connsiteX2" fmla="*/ 9144000 w 9144000"/>
              <a:gd name="connsiteY2" fmla="*/ 6858000 h 7157643"/>
              <a:gd name="connsiteX3" fmla="*/ 8720137 w 9144000"/>
              <a:gd name="connsiteY3" fmla="*/ 6022183 h 7157643"/>
              <a:gd name="connsiteX4" fmla="*/ 7024687 w 9144000"/>
              <a:gd name="connsiteY4" fmla="*/ 6022182 h 7157643"/>
              <a:gd name="connsiteX5" fmla="*/ 7027069 w 9144000"/>
              <a:gd name="connsiteY5" fmla="*/ 6858001 h 7157643"/>
              <a:gd name="connsiteX6" fmla="*/ 0 w 9144000"/>
              <a:gd name="connsiteY6" fmla="*/ 6858000 h 7157643"/>
              <a:gd name="connsiteX7" fmla="*/ 0 w 9144000"/>
              <a:gd name="connsiteY7" fmla="*/ 0 h 7157643"/>
              <a:gd name="connsiteX0" fmla="*/ 0 w 9144000"/>
              <a:gd name="connsiteY0" fmla="*/ 0 h 7209620"/>
              <a:gd name="connsiteX1" fmla="*/ 9144000 w 9144000"/>
              <a:gd name="connsiteY1" fmla="*/ 0 h 7209620"/>
              <a:gd name="connsiteX2" fmla="*/ 9144000 w 9144000"/>
              <a:gd name="connsiteY2" fmla="*/ 6858000 h 7209620"/>
              <a:gd name="connsiteX3" fmla="*/ 8720137 w 9144000"/>
              <a:gd name="connsiteY3" fmla="*/ 6022183 h 7209620"/>
              <a:gd name="connsiteX4" fmla="*/ 7024687 w 9144000"/>
              <a:gd name="connsiteY4" fmla="*/ 6022182 h 7209620"/>
              <a:gd name="connsiteX5" fmla="*/ 7027069 w 9144000"/>
              <a:gd name="connsiteY5" fmla="*/ 6858001 h 7209620"/>
              <a:gd name="connsiteX6" fmla="*/ 0 w 9144000"/>
              <a:gd name="connsiteY6" fmla="*/ 6858000 h 7209620"/>
              <a:gd name="connsiteX7" fmla="*/ 0 w 9144000"/>
              <a:gd name="connsiteY7" fmla="*/ 0 h 7209620"/>
              <a:gd name="connsiteX0" fmla="*/ 0 w 9144000"/>
              <a:gd name="connsiteY0" fmla="*/ 0 h 6858001"/>
              <a:gd name="connsiteX1" fmla="*/ 9144000 w 9144000"/>
              <a:gd name="connsiteY1" fmla="*/ 0 h 6858001"/>
              <a:gd name="connsiteX2" fmla="*/ 9144000 w 9144000"/>
              <a:gd name="connsiteY2" fmla="*/ 6858000 h 6858001"/>
              <a:gd name="connsiteX3" fmla="*/ 8720137 w 9144000"/>
              <a:gd name="connsiteY3" fmla="*/ 6022183 h 6858001"/>
              <a:gd name="connsiteX4" fmla="*/ 7024687 w 9144000"/>
              <a:gd name="connsiteY4" fmla="*/ 6022182 h 6858001"/>
              <a:gd name="connsiteX5" fmla="*/ 7027069 w 9144000"/>
              <a:gd name="connsiteY5" fmla="*/ 6858001 h 6858001"/>
              <a:gd name="connsiteX6" fmla="*/ 0 w 9144000"/>
              <a:gd name="connsiteY6" fmla="*/ 6858000 h 6858001"/>
              <a:gd name="connsiteX7" fmla="*/ 0 w 9144000"/>
              <a:gd name="connsiteY7" fmla="*/ 0 h 6858001"/>
              <a:gd name="connsiteX0" fmla="*/ 0 w 9144000"/>
              <a:gd name="connsiteY0" fmla="*/ 0 h 6858001"/>
              <a:gd name="connsiteX1" fmla="*/ 9144000 w 9144000"/>
              <a:gd name="connsiteY1" fmla="*/ 0 h 6858001"/>
              <a:gd name="connsiteX2" fmla="*/ 9144000 w 9144000"/>
              <a:gd name="connsiteY2" fmla="*/ 6858000 h 6858001"/>
              <a:gd name="connsiteX3" fmla="*/ 8943975 w 9144000"/>
              <a:gd name="connsiteY3" fmla="*/ 6469857 h 6858001"/>
              <a:gd name="connsiteX4" fmla="*/ 8720137 w 9144000"/>
              <a:gd name="connsiteY4" fmla="*/ 6022183 h 6858001"/>
              <a:gd name="connsiteX5" fmla="*/ 7024687 w 9144000"/>
              <a:gd name="connsiteY5" fmla="*/ 6022182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60382"/>
              <a:gd name="connsiteX1" fmla="*/ 9144000 w 9144000"/>
              <a:gd name="connsiteY1" fmla="*/ 0 h 6860382"/>
              <a:gd name="connsiteX2" fmla="*/ 9144000 w 9144000"/>
              <a:gd name="connsiteY2" fmla="*/ 6858000 h 6860382"/>
              <a:gd name="connsiteX3" fmla="*/ 8720138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0 h 6858001"/>
              <a:gd name="connsiteX1" fmla="*/ 9144000 w 9144000"/>
              <a:gd name="connsiteY1" fmla="*/ 0 h 6858001"/>
              <a:gd name="connsiteX2" fmla="*/ 9144000 w 9144000"/>
              <a:gd name="connsiteY2" fmla="*/ 6858000 h 6858001"/>
              <a:gd name="connsiteX3" fmla="*/ 8720138 w 9144000"/>
              <a:gd name="connsiteY3" fmla="*/ 6853238 h 6858001"/>
              <a:gd name="connsiteX4" fmla="*/ 8720137 w 9144000"/>
              <a:gd name="connsiteY4" fmla="*/ 6022183 h 6858001"/>
              <a:gd name="connsiteX5" fmla="*/ 7024687 w 9144000"/>
              <a:gd name="connsiteY5" fmla="*/ 6022182 h 6858001"/>
              <a:gd name="connsiteX6" fmla="*/ 7027069 w 9144000"/>
              <a:gd name="connsiteY6" fmla="*/ 6858001 h 6858001"/>
              <a:gd name="connsiteX7" fmla="*/ 0 w 9144000"/>
              <a:gd name="connsiteY7" fmla="*/ 6858000 h 6858001"/>
              <a:gd name="connsiteX8" fmla="*/ 0 w 9144000"/>
              <a:gd name="connsiteY8" fmla="*/ 0 h 6858001"/>
              <a:gd name="connsiteX0" fmla="*/ 0 w 9144000"/>
              <a:gd name="connsiteY0" fmla="*/ 0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0 h 6860382"/>
              <a:gd name="connsiteX0" fmla="*/ 0 w 9144000"/>
              <a:gd name="connsiteY0" fmla="*/ 1704975 h 6860382"/>
              <a:gd name="connsiteX1" fmla="*/ 9144000 w 9144000"/>
              <a:gd name="connsiteY1" fmla="*/ 0 h 6860382"/>
              <a:gd name="connsiteX2" fmla="*/ 9144000 w 9144000"/>
              <a:gd name="connsiteY2" fmla="*/ 6858000 h 6860382"/>
              <a:gd name="connsiteX3" fmla="*/ 8717757 w 9144000"/>
              <a:gd name="connsiteY3" fmla="*/ 6860382 h 6860382"/>
              <a:gd name="connsiteX4" fmla="*/ 8720137 w 9144000"/>
              <a:gd name="connsiteY4" fmla="*/ 6022183 h 6860382"/>
              <a:gd name="connsiteX5" fmla="*/ 7024687 w 9144000"/>
              <a:gd name="connsiteY5" fmla="*/ 6022182 h 6860382"/>
              <a:gd name="connsiteX6" fmla="*/ 7027069 w 9144000"/>
              <a:gd name="connsiteY6" fmla="*/ 6858001 h 6860382"/>
              <a:gd name="connsiteX7" fmla="*/ 0 w 9144000"/>
              <a:gd name="connsiteY7" fmla="*/ 6858000 h 6860382"/>
              <a:gd name="connsiteX8" fmla="*/ 0 w 9144000"/>
              <a:gd name="connsiteY8" fmla="*/ 1704975 h 6860382"/>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20137 w 9144000"/>
              <a:gd name="connsiteY4" fmla="*/ 4317208 h 5155407"/>
              <a:gd name="connsiteX5" fmla="*/ 7024687 w 9144000"/>
              <a:gd name="connsiteY5" fmla="*/ 4317207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20137 w 9144000"/>
              <a:gd name="connsiteY4" fmla="*/ 4383883 h 5155407"/>
              <a:gd name="connsiteX5" fmla="*/ 7024687 w 9144000"/>
              <a:gd name="connsiteY5" fmla="*/ 4317207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20137 w 9144000"/>
              <a:gd name="connsiteY4" fmla="*/ 4383883 h 5155407"/>
              <a:gd name="connsiteX5" fmla="*/ 7024687 w 9144000"/>
              <a:gd name="connsiteY5" fmla="*/ 4381501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7024687 w 9144000"/>
              <a:gd name="connsiteY5" fmla="*/ 4381501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7134224 w 9144000"/>
              <a:gd name="connsiteY5" fmla="*/ 4379120 h 5155407"/>
              <a:gd name="connsiteX6" fmla="*/ 7027069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7134224 w 9144000"/>
              <a:gd name="connsiteY5" fmla="*/ 4379120 h 5155407"/>
              <a:gd name="connsiteX6" fmla="*/ 7136606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6765924 w 9144000"/>
              <a:gd name="connsiteY5" fmla="*/ 4379120 h 5155407"/>
              <a:gd name="connsiteX6" fmla="*/ 7136606 w 9144000"/>
              <a:gd name="connsiteY6" fmla="*/ 5153026 h 5155407"/>
              <a:gd name="connsiteX7" fmla="*/ 0 w 9144000"/>
              <a:gd name="connsiteY7" fmla="*/ 5153025 h 5155407"/>
              <a:gd name="connsiteX8" fmla="*/ 0 w 9144000"/>
              <a:gd name="connsiteY8" fmla="*/ 0 h 5155407"/>
              <a:gd name="connsiteX0" fmla="*/ 0 w 9144000"/>
              <a:gd name="connsiteY0" fmla="*/ 0 h 5155407"/>
              <a:gd name="connsiteX1" fmla="*/ 9134475 w 9144000"/>
              <a:gd name="connsiteY1" fmla="*/ 9525 h 5155407"/>
              <a:gd name="connsiteX2" fmla="*/ 9144000 w 9144000"/>
              <a:gd name="connsiteY2" fmla="*/ 5153025 h 5155407"/>
              <a:gd name="connsiteX3" fmla="*/ 8717757 w 9144000"/>
              <a:gd name="connsiteY3" fmla="*/ 5155407 h 5155407"/>
              <a:gd name="connsiteX4" fmla="*/ 8717756 w 9144000"/>
              <a:gd name="connsiteY4" fmla="*/ 4379121 h 5155407"/>
              <a:gd name="connsiteX5" fmla="*/ 6765924 w 9144000"/>
              <a:gd name="connsiteY5" fmla="*/ 4379120 h 5155407"/>
              <a:gd name="connsiteX6" fmla="*/ 6768306 w 9144000"/>
              <a:gd name="connsiteY6" fmla="*/ 5153026 h 5155407"/>
              <a:gd name="connsiteX7" fmla="*/ 0 w 9144000"/>
              <a:gd name="connsiteY7" fmla="*/ 5153025 h 5155407"/>
              <a:gd name="connsiteX8" fmla="*/ 0 w 9144000"/>
              <a:gd name="connsiteY8" fmla="*/ 0 h 5155407"/>
              <a:gd name="connsiteX0" fmla="*/ 0 w 9146123"/>
              <a:gd name="connsiteY0" fmla="*/ 2123 h 5157530"/>
              <a:gd name="connsiteX1" fmla="*/ 9146123 w 9146123"/>
              <a:gd name="connsiteY1" fmla="*/ 0 h 5157530"/>
              <a:gd name="connsiteX2" fmla="*/ 9144000 w 9146123"/>
              <a:gd name="connsiteY2" fmla="*/ 5155148 h 5157530"/>
              <a:gd name="connsiteX3" fmla="*/ 8717757 w 9146123"/>
              <a:gd name="connsiteY3" fmla="*/ 5157530 h 5157530"/>
              <a:gd name="connsiteX4" fmla="*/ 8717756 w 9146123"/>
              <a:gd name="connsiteY4" fmla="*/ 4381244 h 5157530"/>
              <a:gd name="connsiteX5" fmla="*/ 6765924 w 9146123"/>
              <a:gd name="connsiteY5" fmla="*/ 4381243 h 5157530"/>
              <a:gd name="connsiteX6" fmla="*/ 6768306 w 9146123"/>
              <a:gd name="connsiteY6" fmla="*/ 5155149 h 5157530"/>
              <a:gd name="connsiteX7" fmla="*/ 0 w 9146123"/>
              <a:gd name="connsiteY7" fmla="*/ 5155148 h 5157530"/>
              <a:gd name="connsiteX8" fmla="*/ 0 w 9146123"/>
              <a:gd name="connsiteY8" fmla="*/ 2123 h 5157530"/>
              <a:gd name="connsiteX0" fmla="*/ 0 w 9151947"/>
              <a:gd name="connsiteY0" fmla="*/ 2123 h 5157530"/>
              <a:gd name="connsiteX1" fmla="*/ 9151947 w 9151947"/>
              <a:gd name="connsiteY1" fmla="*/ 0 h 5157530"/>
              <a:gd name="connsiteX2" fmla="*/ 9144000 w 9151947"/>
              <a:gd name="connsiteY2" fmla="*/ 5155148 h 5157530"/>
              <a:gd name="connsiteX3" fmla="*/ 8717757 w 9151947"/>
              <a:gd name="connsiteY3" fmla="*/ 5157530 h 5157530"/>
              <a:gd name="connsiteX4" fmla="*/ 8717756 w 9151947"/>
              <a:gd name="connsiteY4" fmla="*/ 4381244 h 5157530"/>
              <a:gd name="connsiteX5" fmla="*/ 6765924 w 9151947"/>
              <a:gd name="connsiteY5" fmla="*/ 4381243 h 5157530"/>
              <a:gd name="connsiteX6" fmla="*/ 6768306 w 9151947"/>
              <a:gd name="connsiteY6" fmla="*/ 5155149 h 5157530"/>
              <a:gd name="connsiteX7" fmla="*/ 0 w 9151947"/>
              <a:gd name="connsiteY7" fmla="*/ 5155148 h 5157530"/>
              <a:gd name="connsiteX8" fmla="*/ 0 w 9151947"/>
              <a:gd name="connsiteY8" fmla="*/ 2123 h 5157530"/>
              <a:gd name="connsiteX0" fmla="*/ 0 w 9153634"/>
              <a:gd name="connsiteY0" fmla="*/ 2123 h 5157530"/>
              <a:gd name="connsiteX1" fmla="*/ 9151947 w 9153634"/>
              <a:gd name="connsiteY1" fmla="*/ 0 h 5157530"/>
              <a:gd name="connsiteX2" fmla="*/ 9153525 w 9153634"/>
              <a:gd name="connsiteY2" fmla="*/ 5155148 h 5157530"/>
              <a:gd name="connsiteX3" fmla="*/ 8717757 w 9153634"/>
              <a:gd name="connsiteY3" fmla="*/ 5157530 h 5157530"/>
              <a:gd name="connsiteX4" fmla="*/ 8717756 w 9153634"/>
              <a:gd name="connsiteY4" fmla="*/ 4381244 h 5157530"/>
              <a:gd name="connsiteX5" fmla="*/ 6765924 w 9153634"/>
              <a:gd name="connsiteY5" fmla="*/ 4381243 h 5157530"/>
              <a:gd name="connsiteX6" fmla="*/ 6768306 w 9153634"/>
              <a:gd name="connsiteY6" fmla="*/ 5155149 h 5157530"/>
              <a:gd name="connsiteX7" fmla="*/ 0 w 9153634"/>
              <a:gd name="connsiteY7" fmla="*/ 5155148 h 5157530"/>
              <a:gd name="connsiteX8" fmla="*/ 0 w 9153634"/>
              <a:gd name="connsiteY8" fmla="*/ 2123 h 5157530"/>
              <a:gd name="connsiteX0" fmla="*/ 0 w 9156809"/>
              <a:gd name="connsiteY0" fmla="*/ 0 h 5158582"/>
              <a:gd name="connsiteX1" fmla="*/ 9155122 w 9156809"/>
              <a:gd name="connsiteY1" fmla="*/ 1052 h 5158582"/>
              <a:gd name="connsiteX2" fmla="*/ 9156700 w 9156809"/>
              <a:gd name="connsiteY2" fmla="*/ 5156200 h 5158582"/>
              <a:gd name="connsiteX3" fmla="*/ 8720932 w 9156809"/>
              <a:gd name="connsiteY3" fmla="*/ 5158582 h 5158582"/>
              <a:gd name="connsiteX4" fmla="*/ 8720931 w 9156809"/>
              <a:gd name="connsiteY4" fmla="*/ 4382296 h 5158582"/>
              <a:gd name="connsiteX5" fmla="*/ 6769099 w 9156809"/>
              <a:gd name="connsiteY5" fmla="*/ 4382295 h 5158582"/>
              <a:gd name="connsiteX6" fmla="*/ 6771481 w 9156809"/>
              <a:gd name="connsiteY6" fmla="*/ 5156201 h 5158582"/>
              <a:gd name="connsiteX7" fmla="*/ 3175 w 9156809"/>
              <a:gd name="connsiteY7" fmla="*/ 5156200 h 5158582"/>
              <a:gd name="connsiteX8" fmla="*/ 0 w 9156809"/>
              <a:gd name="connsiteY8" fmla="*/ 0 h 5158582"/>
              <a:gd name="connsiteX0" fmla="*/ 31774 w 9188583"/>
              <a:gd name="connsiteY0" fmla="*/ 0 h 5158582"/>
              <a:gd name="connsiteX1" fmla="*/ 9186896 w 9188583"/>
              <a:gd name="connsiteY1" fmla="*/ 1052 h 5158582"/>
              <a:gd name="connsiteX2" fmla="*/ 9188474 w 9188583"/>
              <a:gd name="connsiteY2" fmla="*/ 5156200 h 5158582"/>
              <a:gd name="connsiteX3" fmla="*/ 8752706 w 9188583"/>
              <a:gd name="connsiteY3" fmla="*/ 5158582 h 5158582"/>
              <a:gd name="connsiteX4" fmla="*/ 8752705 w 9188583"/>
              <a:gd name="connsiteY4" fmla="*/ 4382296 h 5158582"/>
              <a:gd name="connsiteX5" fmla="*/ 6800873 w 9188583"/>
              <a:gd name="connsiteY5" fmla="*/ 4382295 h 5158582"/>
              <a:gd name="connsiteX6" fmla="*/ 6803255 w 9188583"/>
              <a:gd name="connsiteY6" fmla="*/ 5156201 h 5158582"/>
              <a:gd name="connsiteX7" fmla="*/ 24 w 9188583"/>
              <a:gd name="connsiteY7" fmla="*/ 5156200 h 5158582"/>
              <a:gd name="connsiteX8" fmla="*/ 31774 w 9188583"/>
              <a:gd name="connsiteY8" fmla="*/ 0 h 5158582"/>
              <a:gd name="connsiteX0" fmla="*/ 306 w 9157115"/>
              <a:gd name="connsiteY0" fmla="*/ 0 h 5158582"/>
              <a:gd name="connsiteX1" fmla="*/ 9155428 w 9157115"/>
              <a:gd name="connsiteY1" fmla="*/ 1052 h 5158582"/>
              <a:gd name="connsiteX2" fmla="*/ 9157006 w 9157115"/>
              <a:gd name="connsiteY2" fmla="*/ 5156200 h 5158582"/>
              <a:gd name="connsiteX3" fmla="*/ 8721238 w 9157115"/>
              <a:gd name="connsiteY3" fmla="*/ 5158582 h 5158582"/>
              <a:gd name="connsiteX4" fmla="*/ 8721237 w 9157115"/>
              <a:gd name="connsiteY4" fmla="*/ 4382296 h 5158582"/>
              <a:gd name="connsiteX5" fmla="*/ 6769405 w 9157115"/>
              <a:gd name="connsiteY5" fmla="*/ 4382295 h 5158582"/>
              <a:gd name="connsiteX6" fmla="*/ 6771787 w 9157115"/>
              <a:gd name="connsiteY6" fmla="*/ 5156201 h 5158582"/>
              <a:gd name="connsiteX7" fmla="*/ 306 w 9157115"/>
              <a:gd name="connsiteY7" fmla="*/ 5156200 h 5158582"/>
              <a:gd name="connsiteX8" fmla="*/ 306 w 9157115"/>
              <a:gd name="connsiteY8" fmla="*/ 0 h 51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7115" h="5158582">
                <a:moveTo>
                  <a:pt x="306" y="0"/>
                </a:moveTo>
                <a:lnTo>
                  <a:pt x="9155428" y="1052"/>
                </a:lnTo>
                <a:cubicBezTo>
                  <a:pt x="9154720" y="1719435"/>
                  <a:pt x="9157714" y="3437817"/>
                  <a:pt x="9157006" y="5156200"/>
                </a:cubicBezTo>
                <a:lnTo>
                  <a:pt x="8721238" y="5158582"/>
                </a:lnTo>
                <a:cubicBezTo>
                  <a:pt x="8721238" y="4879182"/>
                  <a:pt x="8721237" y="4661696"/>
                  <a:pt x="8721237" y="4382296"/>
                </a:cubicBezTo>
                <a:lnTo>
                  <a:pt x="6769405" y="4382295"/>
                </a:lnTo>
                <a:cubicBezTo>
                  <a:pt x="6770199" y="4628358"/>
                  <a:pt x="6770993" y="4910138"/>
                  <a:pt x="6771787" y="5156201"/>
                </a:cubicBezTo>
                <a:lnTo>
                  <a:pt x="306" y="5156200"/>
                </a:lnTo>
                <a:cubicBezTo>
                  <a:pt x="-752" y="3437467"/>
                  <a:pt x="1364" y="1718733"/>
                  <a:pt x="306" y="0"/>
                </a:cubicBezTo>
                <a:close/>
              </a:path>
            </a:pathLst>
          </a:custGeom>
          <a:noFill/>
          <a:ln>
            <a:noFill/>
          </a:ln>
        </p:spPr>
        <p:txBody>
          <a:bodyPr anchor="t"/>
          <a:lstStyle>
            <a:lvl1pPr algn="ctr">
              <a:defRPr/>
            </a:lvl1pPr>
          </a:lstStyle>
          <a:p>
            <a:r>
              <a:rPr lang="de-DE" dirty="0"/>
              <a:t>Bild durch Klicken auf Symbol hinzufügen</a:t>
            </a:r>
            <a:endParaRPr lang="de-AT" dirty="0"/>
          </a:p>
        </p:txBody>
      </p:sp>
      <p:sp>
        <p:nvSpPr>
          <p:cNvPr id="12" name="Titel 1"/>
          <p:cNvSpPr>
            <a:spLocks noGrp="1"/>
          </p:cNvSpPr>
          <p:nvPr>
            <p:ph type="ctrTitle" hasCustomPrompt="1"/>
          </p:nvPr>
        </p:nvSpPr>
        <p:spPr>
          <a:xfrm>
            <a:off x="1242875" y="711900"/>
            <a:ext cx="6145351" cy="615553"/>
          </a:xfrm>
          <a:solidFill>
            <a:schemeClr val="bg1">
              <a:alpha val="50000"/>
            </a:schemeClr>
          </a:solidFill>
        </p:spPr>
        <p:txBody>
          <a:bodyPr lIns="36000" rIns="36000">
            <a:spAutoFit/>
          </a:bodyPr>
          <a:lstStyle>
            <a:lvl1pPr>
              <a:lnSpc>
                <a:spcPct val="100000"/>
              </a:lnSpc>
              <a:defRPr sz="4000">
                <a:solidFill>
                  <a:schemeClr val="tx1"/>
                </a:solidFill>
              </a:defRPr>
            </a:lvl1pPr>
          </a:lstStyle>
          <a:p>
            <a:r>
              <a:rPr lang="de-AT"/>
              <a:t>Kapitel</a:t>
            </a:r>
          </a:p>
        </p:txBody>
      </p:sp>
      <p:sp>
        <p:nvSpPr>
          <p:cNvPr id="7" name="Textplatzhalter 8"/>
          <p:cNvSpPr>
            <a:spLocks noGrp="1"/>
          </p:cNvSpPr>
          <p:nvPr>
            <p:ph type="body" sz="quarter" idx="13" hasCustomPrompt="1"/>
          </p:nvPr>
        </p:nvSpPr>
        <p:spPr>
          <a:xfrm>
            <a:off x="712879" y="843558"/>
            <a:ext cx="360000" cy="360000"/>
          </a:xfrm>
          <a:prstGeom prst="ellipse">
            <a:avLst/>
          </a:prstGeom>
          <a:solidFill>
            <a:schemeClr val="accent6"/>
          </a:solidFill>
        </p:spPr>
        <p:txBody>
          <a:bodyPr anchor="ctr" anchorCtr="1"/>
          <a:lstStyle>
            <a:lvl1pPr algn="ct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AT"/>
              <a:t>x</a:t>
            </a:r>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8789" y="4374331"/>
            <a:ext cx="1944000" cy="770897"/>
          </a:xfrm>
          <a:prstGeom prst="rect">
            <a:avLst/>
          </a:prstGeom>
        </p:spPr>
      </p:pic>
    </p:spTree>
    <p:extLst>
      <p:ext uri="{BB962C8B-B14F-4D97-AF65-F5344CB8AC3E}">
        <p14:creationId xmlns:p14="http://schemas.microsoft.com/office/powerpoint/2010/main" val="2708110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16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halt (bis 6 Punkte)">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323851" y="195486"/>
            <a:ext cx="2735263" cy="1081088"/>
          </a:xfrm>
          <a:prstGeom prst="rect">
            <a:avLst/>
          </a:prstGeom>
        </p:spPr>
        <p:txBody>
          <a:bodyPr/>
          <a:lstStyle>
            <a:lvl1pPr>
              <a:defRPr/>
            </a:lvl1pPr>
          </a:lstStyle>
          <a:p>
            <a:r>
              <a:rPr lang="de-DE" dirty="0"/>
              <a:t>Bild durch Klicken auf Symbol hinzufügen</a:t>
            </a:r>
            <a:endParaRPr lang="de-AT" dirty="0"/>
          </a:p>
        </p:txBody>
      </p:sp>
      <p:sp>
        <p:nvSpPr>
          <p:cNvPr id="8" name="Bildplatzhalter 6"/>
          <p:cNvSpPr>
            <a:spLocks noGrp="1"/>
          </p:cNvSpPr>
          <p:nvPr>
            <p:ph type="pic" sz="quarter" idx="14"/>
          </p:nvPr>
        </p:nvSpPr>
        <p:spPr>
          <a:xfrm>
            <a:off x="3203574" y="195486"/>
            <a:ext cx="2735263" cy="1081088"/>
          </a:xfrm>
          <a:prstGeom prst="rect">
            <a:avLst/>
          </a:prstGeom>
        </p:spPr>
        <p:txBody>
          <a:bodyPr/>
          <a:lstStyle>
            <a:lvl1pPr>
              <a:defRPr/>
            </a:lvl1pPr>
          </a:lstStyle>
          <a:p>
            <a:r>
              <a:rPr lang="de-DE" dirty="0"/>
              <a:t>Bild durch Klicken auf Symbol hinzufügen</a:t>
            </a:r>
            <a:endParaRPr lang="de-AT" dirty="0"/>
          </a:p>
        </p:txBody>
      </p:sp>
      <p:sp>
        <p:nvSpPr>
          <p:cNvPr id="9" name="Bildplatzhalter 6"/>
          <p:cNvSpPr>
            <a:spLocks noGrp="1"/>
          </p:cNvSpPr>
          <p:nvPr>
            <p:ph type="pic" sz="quarter" idx="15"/>
          </p:nvPr>
        </p:nvSpPr>
        <p:spPr>
          <a:xfrm>
            <a:off x="6084887" y="195486"/>
            <a:ext cx="2732087" cy="1081088"/>
          </a:xfrm>
          <a:prstGeom prst="rect">
            <a:avLst/>
          </a:prstGeom>
        </p:spPr>
        <p:txBody>
          <a:bodyPr/>
          <a:lstStyle>
            <a:lvl1pPr>
              <a:defRPr/>
            </a:lvl1pPr>
          </a:lstStyle>
          <a:p>
            <a:r>
              <a:rPr lang="de-DE" dirty="0"/>
              <a:t>Bild durch Klicken auf Symbol hinzufügen</a:t>
            </a:r>
            <a:endParaRPr lang="de-AT" dirty="0"/>
          </a:p>
        </p:txBody>
      </p:sp>
      <p:sp>
        <p:nvSpPr>
          <p:cNvPr id="10" name="Bildplatzhalter 6"/>
          <p:cNvSpPr>
            <a:spLocks noGrp="1"/>
          </p:cNvSpPr>
          <p:nvPr>
            <p:ph type="pic" sz="quarter" idx="16"/>
          </p:nvPr>
        </p:nvSpPr>
        <p:spPr>
          <a:xfrm>
            <a:off x="323851" y="2571750"/>
            <a:ext cx="2735263" cy="1081088"/>
          </a:xfrm>
          <a:prstGeom prst="rect">
            <a:avLst/>
          </a:prstGeom>
        </p:spPr>
        <p:txBody>
          <a:bodyPr/>
          <a:lstStyle>
            <a:lvl1pPr>
              <a:defRPr/>
            </a:lvl1pPr>
          </a:lstStyle>
          <a:p>
            <a:r>
              <a:rPr lang="de-DE" dirty="0"/>
              <a:t>Bild durch Klicken auf Symbol hinzufügen</a:t>
            </a:r>
            <a:endParaRPr lang="de-AT" dirty="0"/>
          </a:p>
        </p:txBody>
      </p:sp>
      <p:sp>
        <p:nvSpPr>
          <p:cNvPr id="11" name="Bildplatzhalter 6"/>
          <p:cNvSpPr>
            <a:spLocks noGrp="1"/>
          </p:cNvSpPr>
          <p:nvPr>
            <p:ph type="pic" sz="quarter" idx="17"/>
          </p:nvPr>
        </p:nvSpPr>
        <p:spPr>
          <a:xfrm>
            <a:off x="3203574" y="2571750"/>
            <a:ext cx="2735264" cy="1081088"/>
          </a:xfrm>
          <a:prstGeom prst="rect">
            <a:avLst/>
          </a:prstGeom>
        </p:spPr>
        <p:txBody>
          <a:bodyPr/>
          <a:lstStyle>
            <a:lvl1pPr>
              <a:defRPr/>
            </a:lvl1pPr>
          </a:lstStyle>
          <a:p>
            <a:r>
              <a:rPr lang="de-DE" dirty="0"/>
              <a:t>Bild durch Klicken auf Symbol hinzufügen</a:t>
            </a:r>
            <a:endParaRPr lang="de-AT" dirty="0"/>
          </a:p>
        </p:txBody>
      </p:sp>
      <p:sp>
        <p:nvSpPr>
          <p:cNvPr id="12" name="Bildplatzhalter 6"/>
          <p:cNvSpPr>
            <a:spLocks noGrp="1"/>
          </p:cNvSpPr>
          <p:nvPr>
            <p:ph type="pic" sz="quarter" idx="18"/>
          </p:nvPr>
        </p:nvSpPr>
        <p:spPr>
          <a:xfrm>
            <a:off x="6084888" y="2571750"/>
            <a:ext cx="2732087" cy="1081088"/>
          </a:xfrm>
          <a:prstGeom prst="rect">
            <a:avLst/>
          </a:prstGeom>
        </p:spPr>
        <p:txBody>
          <a:bodyPr/>
          <a:lstStyle>
            <a:lvl1pPr>
              <a:defRPr/>
            </a:lvl1pPr>
          </a:lstStyle>
          <a:p>
            <a:r>
              <a:rPr lang="de-DE" dirty="0"/>
              <a:t>Bild durch Klicken auf Symbol hinzufügen</a:t>
            </a:r>
            <a:endParaRPr lang="de-AT" dirty="0"/>
          </a:p>
        </p:txBody>
      </p:sp>
      <p:sp>
        <p:nvSpPr>
          <p:cNvPr id="14" name="Textplatzhalter 13"/>
          <p:cNvSpPr>
            <a:spLocks noGrp="1"/>
          </p:cNvSpPr>
          <p:nvPr>
            <p:ph type="body" sz="quarter" idx="19"/>
          </p:nvPr>
        </p:nvSpPr>
        <p:spPr>
          <a:xfrm>
            <a:off x="781050" y="1395994"/>
            <a:ext cx="2263995" cy="576143"/>
          </a:xfrm>
          <a:prstGeom prst="rect">
            <a:avLst/>
          </a:prstGeom>
        </p:spPr>
        <p:txBody>
          <a:bodyPr/>
          <a:lstStyle>
            <a:lvl1pPr>
              <a:defRPr cap="all" baseline="0"/>
            </a:lvl1pPr>
          </a:lstStyle>
          <a:p>
            <a:pPr lvl="0"/>
            <a:r>
              <a:rPr lang="de-DE"/>
              <a:t>Mastertextformat bearbeiten</a:t>
            </a:r>
          </a:p>
        </p:txBody>
      </p:sp>
      <p:sp>
        <p:nvSpPr>
          <p:cNvPr id="16" name="Textplatzhalter 13"/>
          <p:cNvSpPr>
            <a:spLocks noGrp="1"/>
          </p:cNvSpPr>
          <p:nvPr>
            <p:ph type="body" sz="quarter" idx="20"/>
          </p:nvPr>
        </p:nvSpPr>
        <p:spPr>
          <a:xfrm>
            <a:off x="3653789" y="1395994"/>
            <a:ext cx="2285048" cy="576143"/>
          </a:xfrm>
          <a:prstGeom prst="rect">
            <a:avLst/>
          </a:prstGeom>
        </p:spPr>
        <p:txBody>
          <a:bodyPr/>
          <a:lstStyle>
            <a:lvl1pPr>
              <a:defRPr cap="all" baseline="0"/>
            </a:lvl1pPr>
          </a:lstStyle>
          <a:p>
            <a:pPr lvl="0"/>
            <a:r>
              <a:rPr lang="de-DE"/>
              <a:t>Mastertextformat bearbeiten</a:t>
            </a:r>
          </a:p>
        </p:txBody>
      </p:sp>
      <p:sp>
        <p:nvSpPr>
          <p:cNvPr id="18" name="Textplatzhalter 13"/>
          <p:cNvSpPr>
            <a:spLocks noGrp="1"/>
          </p:cNvSpPr>
          <p:nvPr>
            <p:ph type="body" sz="quarter" idx="21"/>
          </p:nvPr>
        </p:nvSpPr>
        <p:spPr>
          <a:xfrm>
            <a:off x="6534150" y="1395994"/>
            <a:ext cx="2282825" cy="576143"/>
          </a:xfrm>
          <a:prstGeom prst="rect">
            <a:avLst/>
          </a:prstGeom>
        </p:spPr>
        <p:txBody>
          <a:bodyPr/>
          <a:lstStyle>
            <a:lvl1pPr>
              <a:defRPr cap="all" baseline="0"/>
            </a:lvl1pPr>
          </a:lstStyle>
          <a:p>
            <a:pPr lvl="0"/>
            <a:r>
              <a:rPr lang="de-DE"/>
              <a:t>Mastertextformat bearbeiten</a:t>
            </a:r>
          </a:p>
        </p:txBody>
      </p:sp>
      <p:sp>
        <p:nvSpPr>
          <p:cNvPr id="20" name="Textplatzhalter 13"/>
          <p:cNvSpPr>
            <a:spLocks noGrp="1"/>
          </p:cNvSpPr>
          <p:nvPr>
            <p:ph type="body" sz="quarter" idx="22"/>
          </p:nvPr>
        </p:nvSpPr>
        <p:spPr>
          <a:xfrm>
            <a:off x="781050" y="3765512"/>
            <a:ext cx="2263995" cy="576143"/>
          </a:xfrm>
          <a:prstGeom prst="rect">
            <a:avLst/>
          </a:prstGeom>
        </p:spPr>
        <p:txBody>
          <a:bodyPr/>
          <a:lstStyle>
            <a:lvl1pPr>
              <a:defRPr cap="all" baseline="0"/>
            </a:lvl1pPr>
          </a:lstStyle>
          <a:p>
            <a:pPr lvl="0"/>
            <a:r>
              <a:rPr lang="de-DE"/>
              <a:t>Mastertextformat bearbeiten</a:t>
            </a:r>
          </a:p>
        </p:txBody>
      </p:sp>
      <p:sp>
        <p:nvSpPr>
          <p:cNvPr id="22" name="Textplatzhalter 13"/>
          <p:cNvSpPr>
            <a:spLocks noGrp="1"/>
          </p:cNvSpPr>
          <p:nvPr>
            <p:ph type="body" sz="quarter" idx="23"/>
          </p:nvPr>
        </p:nvSpPr>
        <p:spPr>
          <a:xfrm>
            <a:off x="3661409" y="3765512"/>
            <a:ext cx="2277428" cy="576143"/>
          </a:xfrm>
          <a:prstGeom prst="rect">
            <a:avLst/>
          </a:prstGeom>
        </p:spPr>
        <p:txBody>
          <a:bodyPr/>
          <a:lstStyle>
            <a:lvl1pPr>
              <a:defRPr cap="all" baseline="0"/>
            </a:lvl1pPr>
          </a:lstStyle>
          <a:p>
            <a:pPr lvl="0"/>
            <a:r>
              <a:rPr lang="de-DE"/>
              <a:t>Mastertextformat bearbeiten</a:t>
            </a:r>
          </a:p>
        </p:txBody>
      </p:sp>
      <p:sp>
        <p:nvSpPr>
          <p:cNvPr id="24" name="Textplatzhalter 13"/>
          <p:cNvSpPr>
            <a:spLocks noGrp="1"/>
          </p:cNvSpPr>
          <p:nvPr>
            <p:ph type="body" sz="quarter" idx="24"/>
          </p:nvPr>
        </p:nvSpPr>
        <p:spPr>
          <a:xfrm>
            <a:off x="6526529" y="3765512"/>
            <a:ext cx="2290444" cy="576143"/>
          </a:xfrm>
          <a:prstGeom prst="rect">
            <a:avLst/>
          </a:prstGeom>
        </p:spPr>
        <p:txBody>
          <a:bodyPr/>
          <a:lstStyle>
            <a:lvl1pPr>
              <a:defRPr cap="all" baseline="0"/>
            </a:lvl1pPr>
          </a:lstStyle>
          <a:p>
            <a:pPr lvl="0"/>
            <a:r>
              <a:rPr lang="de-DE"/>
              <a:t>Mastertextformat bearbeiten</a:t>
            </a:r>
          </a:p>
        </p:txBody>
      </p:sp>
      <p:sp>
        <p:nvSpPr>
          <p:cNvPr id="13" name="Textplatzhalter 12"/>
          <p:cNvSpPr>
            <a:spLocks noGrp="1"/>
          </p:cNvSpPr>
          <p:nvPr>
            <p:ph type="body" sz="quarter" idx="27" hasCustomPrompt="1"/>
          </p:nvPr>
        </p:nvSpPr>
        <p:spPr>
          <a:xfrm>
            <a:off x="322261" y="1354776"/>
            <a:ext cx="288000" cy="288000"/>
          </a:xfrm>
          <a:prstGeom prst="ellipse">
            <a:avLst/>
          </a:prstGeom>
          <a:solidFill>
            <a:schemeClr val="accent6"/>
          </a:solidFill>
          <a:ln>
            <a:noFill/>
          </a:ln>
        </p:spPr>
        <p:txBody>
          <a:bodyPr anchor="ctr"/>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de-AT"/>
              <a:t>x</a:t>
            </a:r>
          </a:p>
        </p:txBody>
      </p:sp>
      <p:sp>
        <p:nvSpPr>
          <p:cNvPr id="26" name="Textplatzhalter 12"/>
          <p:cNvSpPr>
            <a:spLocks noGrp="1"/>
          </p:cNvSpPr>
          <p:nvPr>
            <p:ph type="body" sz="quarter" idx="28" hasCustomPrompt="1"/>
          </p:nvPr>
        </p:nvSpPr>
        <p:spPr>
          <a:xfrm>
            <a:off x="3213568" y="1354776"/>
            <a:ext cx="288000" cy="288000"/>
          </a:xfrm>
          <a:prstGeom prst="ellipse">
            <a:avLst/>
          </a:prstGeom>
          <a:solidFill>
            <a:schemeClr val="accent6"/>
          </a:solidFill>
          <a:ln>
            <a:noFill/>
          </a:ln>
        </p:spPr>
        <p:txBody>
          <a:bodyPr anchor="ctr"/>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de-AT"/>
              <a:t>x</a:t>
            </a:r>
          </a:p>
        </p:txBody>
      </p:sp>
      <p:sp>
        <p:nvSpPr>
          <p:cNvPr id="29" name="Textplatzhalter 12"/>
          <p:cNvSpPr>
            <a:spLocks noGrp="1"/>
          </p:cNvSpPr>
          <p:nvPr>
            <p:ph type="body" sz="quarter" idx="29" hasCustomPrompt="1"/>
          </p:nvPr>
        </p:nvSpPr>
        <p:spPr>
          <a:xfrm>
            <a:off x="6091996" y="1354776"/>
            <a:ext cx="288000" cy="288000"/>
          </a:xfrm>
          <a:prstGeom prst="ellipse">
            <a:avLst/>
          </a:prstGeom>
          <a:solidFill>
            <a:schemeClr val="accent6"/>
          </a:solidFill>
          <a:ln>
            <a:noFill/>
          </a:ln>
        </p:spPr>
        <p:txBody>
          <a:bodyPr anchor="ctr"/>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de-AT"/>
              <a:t>x</a:t>
            </a:r>
          </a:p>
        </p:txBody>
      </p:sp>
      <p:sp>
        <p:nvSpPr>
          <p:cNvPr id="30" name="Textplatzhalter 12"/>
          <p:cNvSpPr>
            <a:spLocks noGrp="1"/>
          </p:cNvSpPr>
          <p:nvPr>
            <p:ph type="body" sz="quarter" idx="30" hasCustomPrompt="1"/>
          </p:nvPr>
        </p:nvSpPr>
        <p:spPr>
          <a:xfrm>
            <a:off x="322261" y="3727982"/>
            <a:ext cx="288000" cy="288000"/>
          </a:xfrm>
          <a:prstGeom prst="ellipse">
            <a:avLst/>
          </a:prstGeom>
          <a:solidFill>
            <a:schemeClr val="accent6"/>
          </a:solidFill>
          <a:ln>
            <a:noFill/>
          </a:ln>
        </p:spPr>
        <p:txBody>
          <a:bodyPr anchor="ctr"/>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de-AT"/>
              <a:t>x</a:t>
            </a:r>
          </a:p>
        </p:txBody>
      </p:sp>
      <p:sp>
        <p:nvSpPr>
          <p:cNvPr id="33" name="Textplatzhalter 12"/>
          <p:cNvSpPr>
            <a:spLocks noGrp="1"/>
          </p:cNvSpPr>
          <p:nvPr>
            <p:ph type="body" sz="quarter" idx="31" hasCustomPrompt="1"/>
          </p:nvPr>
        </p:nvSpPr>
        <p:spPr>
          <a:xfrm>
            <a:off x="3213568" y="3727982"/>
            <a:ext cx="288000" cy="288000"/>
          </a:xfrm>
          <a:prstGeom prst="ellipse">
            <a:avLst/>
          </a:prstGeom>
          <a:solidFill>
            <a:schemeClr val="accent6"/>
          </a:solidFill>
          <a:ln>
            <a:noFill/>
          </a:ln>
        </p:spPr>
        <p:txBody>
          <a:bodyPr anchor="ctr"/>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de-AT"/>
              <a:t>x</a:t>
            </a:r>
          </a:p>
        </p:txBody>
      </p:sp>
      <p:sp>
        <p:nvSpPr>
          <p:cNvPr id="34" name="Textplatzhalter 12"/>
          <p:cNvSpPr>
            <a:spLocks noGrp="1"/>
          </p:cNvSpPr>
          <p:nvPr>
            <p:ph type="body" sz="quarter" idx="32" hasCustomPrompt="1"/>
          </p:nvPr>
        </p:nvSpPr>
        <p:spPr>
          <a:xfrm>
            <a:off x="6091996" y="3727982"/>
            <a:ext cx="288000" cy="288000"/>
          </a:xfrm>
          <a:prstGeom prst="ellipse">
            <a:avLst/>
          </a:prstGeom>
          <a:solidFill>
            <a:schemeClr val="accent6"/>
          </a:solidFill>
          <a:ln>
            <a:noFill/>
          </a:ln>
        </p:spPr>
        <p:txBody>
          <a:bodyPr anchor="ctr"/>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de-AT"/>
              <a:t>x</a:t>
            </a:r>
          </a:p>
        </p:txBody>
      </p:sp>
      <p:sp>
        <p:nvSpPr>
          <p:cNvPr id="2" name="Fußzeilenplatzhalter 1">
            <a:extLst>
              <a:ext uri="{FF2B5EF4-FFF2-40B4-BE49-F238E27FC236}">
                <a16:creationId xmlns:a16="http://schemas.microsoft.com/office/drawing/2014/main" id="{D7034ECB-3344-4592-B751-AB1D6C3EEC34}"/>
              </a:ext>
            </a:extLst>
          </p:cNvPr>
          <p:cNvSpPr>
            <a:spLocks noGrp="1"/>
          </p:cNvSpPr>
          <p:nvPr>
            <p:ph type="ftr" sz="quarter" idx="33"/>
          </p:nvPr>
        </p:nvSpPr>
        <p:spPr/>
        <p:txBody>
          <a:bodyPr/>
          <a:lstStyle/>
          <a:p>
            <a:r>
              <a:rPr lang="de-AT" dirty="0"/>
              <a:t>© STRABAG, 16.3.2018</a:t>
            </a:r>
          </a:p>
        </p:txBody>
      </p:sp>
      <p:sp>
        <p:nvSpPr>
          <p:cNvPr id="4" name="Foliennummernplatzhalter 3">
            <a:extLst>
              <a:ext uri="{FF2B5EF4-FFF2-40B4-BE49-F238E27FC236}">
                <a16:creationId xmlns:a16="http://schemas.microsoft.com/office/drawing/2014/main" id="{420A23E2-F246-41B4-B127-0323E783A0AA}"/>
              </a:ext>
            </a:extLst>
          </p:cNvPr>
          <p:cNvSpPr>
            <a:spLocks noGrp="1"/>
          </p:cNvSpPr>
          <p:nvPr>
            <p:ph type="sldNum" sz="quarter" idx="34"/>
          </p:nvPr>
        </p:nvSpPr>
        <p:spPr/>
        <p:txBody>
          <a:bodyPr/>
          <a:lstStyle/>
          <a:p>
            <a:fld id="{5334B2CA-A0E8-4E5F-963C-6643CB8FCEB1}" type="slidenum">
              <a:rPr lang="de-AT" smtClean="0"/>
              <a:pPr/>
              <a:t>‹Nr.›</a:t>
            </a:fld>
            <a:endParaRPr lang="de-AT" dirty="0"/>
          </a:p>
        </p:txBody>
      </p:sp>
    </p:spTree>
    <p:extLst>
      <p:ext uri="{BB962C8B-B14F-4D97-AF65-F5344CB8AC3E}">
        <p14:creationId xmlns:p14="http://schemas.microsoft.com/office/powerpoint/2010/main" val="35896789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4" name="Inhaltsplatzhalter 3"/>
          <p:cNvSpPr>
            <a:spLocks noGrp="1"/>
          </p:cNvSpPr>
          <p:nvPr>
            <p:ph sz="half" idx="2" hasCustomPrompt="1"/>
          </p:nvPr>
        </p:nvSpPr>
        <p:spPr>
          <a:xfrm>
            <a:off x="4643439" y="941388"/>
            <a:ext cx="4173536" cy="3430586"/>
          </a:xfrm>
          <a:prstGeom prst="rect">
            <a:avLst/>
          </a:prstGeom>
        </p:spPr>
        <p:txBody>
          <a:bodyPr>
            <a:normAutofit/>
          </a:bodyPr>
          <a:lstStyle>
            <a:lvl1pPr marL="177800" indent="-177800">
              <a:buSzPct val="100000"/>
              <a:buFont typeface="Arial" panose="020B0604020202020204" pitchFamily="34" charset="0"/>
              <a:buChar cha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 durch Klicken hinzufügen</a:t>
            </a:r>
          </a:p>
        </p:txBody>
      </p:sp>
      <p:sp>
        <p:nvSpPr>
          <p:cNvPr id="9" name="Bildplatzhalter 8"/>
          <p:cNvSpPr>
            <a:spLocks noGrp="1"/>
          </p:cNvSpPr>
          <p:nvPr>
            <p:ph type="pic" sz="quarter" idx="13"/>
          </p:nvPr>
        </p:nvSpPr>
        <p:spPr>
          <a:xfrm>
            <a:off x="1" y="0"/>
            <a:ext cx="4498975" cy="4371975"/>
          </a:xfrm>
          <a:prstGeom prst="rect">
            <a:avLst/>
          </a:prstGeom>
        </p:spPr>
        <p:txBody>
          <a:bodyPr/>
          <a:lstStyle>
            <a:lvl1pPr>
              <a:defRPr/>
            </a:lvl1pPr>
          </a:lstStyle>
          <a:p>
            <a:r>
              <a:rPr lang="de-DE" dirty="0"/>
              <a:t>Bild durch Klicken auf Symbol hinzufügen</a:t>
            </a:r>
            <a:endParaRPr lang="de-AT" dirty="0"/>
          </a:p>
        </p:txBody>
      </p:sp>
      <p:sp>
        <p:nvSpPr>
          <p:cNvPr id="5" name="Titel 4"/>
          <p:cNvSpPr>
            <a:spLocks noGrp="1"/>
          </p:cNvSpPr>
          <p:nvPr>
            <p:ph type="title"/>
          </p:nvPr>
        </p:nvSpPr>
        <p:spPr>
          <a:xfrm>
            <a:off x="4643438" y="194400"/>
            <a:ext cx="4174030" cy="513000"/>
          </a:xfrm>
        </p:spPr>
        <p:txBody>
          <a:bodyPr/>
          <a:lstStyle/>
          <a:p>
            <a:r>
              <a:rPr lang="de-DE"/>
              <a:t>Mastertitelformat bearbeiten</a:t>
            </a:r>
            <a:endParaRPr lang="de-AT"/>
          </a:p>
        </p:txBody>
      </p:sp>
      <p:sp>
        <p:nvSpPr>
          <p:cNvPr id="2" name="Fußzeilenplatzhalter 1">
            <a:extLst>
              <a:ext uri="{FF2B5EF4-FFF2-40B4-BE49-F238E27FC236}">
                <a16:creationId xmlns:a16="http://schemas.microsoft.com/office/drawing/2014/main" id="{C1388924-0B59-4116-B129-843DED78E681}"/>
              </a:ext>
            </a:extLst>
          </p:cNvPr>
          <p:cNvSpPr>
            <a:spLocks noGrp="1"/>
          </p:cNvSpPr>
          <p:nvPr>
            <p:ph type="ftr" sz="quarter" idx="14"/>
          </p:nvPr>
        </p:nvSpPr>
        <p:spPr/>
        <p:txBody>
          <a:bodyPr/>
          <a:lstStyle/>
          <a:p>
            <a:r>
              <a:rPr lang="de-AT" dirty="0"/>
              <a:t>© STRABAG, 16.3.2018</a:t>
            </a:r>
          </a:p>
        </p:txBody>
      </p:sp>
      <p:sp>
        <p:nvSpPr>
          <p:cNvPr id="6" name="Foliennummernplatzhalter 5">
            <a:extLst>
              <a:ext uri="{FF2B5EF4-FFF2-40B4-BE49-F238E27FC236}">
                <a16:creationId xmlns:a16="http://schemas.microsoft.com/office/drawing/2014/main" id="{86B1407F-9DBF-4038-8D08-FC0F249EB3DE}"/>
              </a:ext>
            </a:extLst>
          </p:cNvPr>
          <p:cNvSpPr>
            <a:spLocks noGrp="1"/>
          </p:cNvSpPr>
          <p:nvPr>
            <p:ph type="sldNum" sz="quarter" idx="15"/>
          </p:nvPr>
        </p:nvSpPr>
        <p:spPr/>
        <p:txBody>
          <a:bodyPr/>
          <a:lstStyle/>
          <a:p>
            <a:fld id="{5334B2CA-A0E8-4E5F-963C-6643CB8FCEB1}" type="slidenum">
              <a:rPr lang="de-AT" smtClean="0"/>
              <a:pPr/>
              <a:t>‹Nr.›</a:t>
            </a:fld>
            <a:endParaRPr lang="de-AT" dirty="0"/>
          </a:p>
        </p:txBody>
      </p:sp>
    </p:spTree>
    <p:extLst>
      <p:ext uri="{BB962C8B-B14F-4D97-AF65-F5344CB8AC3E}">
        <p14:creationId xmlns:p14="http://schemas.microsoft.com/office/powerpoint/2010/main" val="19608106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sclaimer1">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3850" y="938213"/>
            <a:ext cx="8493618" cy="3433762"/>
          </a:xfrm>
          <a:prstGeom prst="rect">
            <a:avLst/>
          </a:prstGeom>
        </p:spPr>
        <p:txBody>
          <a:bodyPr numCol="2" spcCol="144000">
            <a:normAutofit/>
          </a:bodyPr>
          <a:lstStyle>
            <a:lvl1pPr>
              <a:defRPr sz="1000" b="0" cap="none" baseline="0"/>
            </a:lvl1pPr>
            <a:lvl2pPr>
              <a:defRPr sz="1000" b="0"/>
            </a:lvl2pPr>
            <a:lvl3pPr>
              <a:defRPr sz="1000" b="0"/>
            </a:lvl3pPr>
            <a:lvl4pPr>
              <a:defRPr sz="1000" b="0"/>
            </a:lvl4pPr>
            <a:lvl5pPr>
              <a:defRPr sz="1000" b="0"/>
            </a:lvl5pPr>
            <a:lvl6pPr>
              <a:defRPr sz="1800"/>
            </a:lvl6pPr>
            <a:lvl7pPr>
              <a:defRPr sz="1800"/>
            </a:lvl7pPr>
            <a:lvl8pPr>
              <a:defRPr sz="1800"/>
            </a:lvl8pPr>
            <a:lvl9pPr>
              <a:defRPr sz="1800"/>
            </a:lvl9pPr>
          </a:lstStyle>
          <a:p>
            <a:pPr lvl="0"/>
            <a:r>
              <a:rPr lang="de-AT"/>
              <a:t>Text durch Klicken hinzufügen</a:t>
            </a:r>
          </a:p>
        </p:txBody>
      </p:sp>
      <p:sp>
        <p:nvSpPr>
          <p:cNvPr id="4" name="Fußzeilenplatzhalter 3"/>
          <p:cNvSpPr>
            <a:spLocks noGrp="1"/>
          </p:cNvSpPr>
          <p:nvPr>
            <p:ph type="ftr" sz="quarter" idx="10"/>
          </p:nvPr>
        </p:nvSpPr>
        <p:spPr/>
        <p:txBody>
          <a:bodyPr/>
          <a:lstStyle/>
          <a:p>
            <a:r>
              <a:rPr lang="de-AT" dirty="0"/>
              <a:t>© STRABAG, 16.3.2018</a:t>
            </a:r>
          </a:p>
        </p:txBody>
      </p:sp>
      <p:sp>
        <p:nvSpPr>
          <p:cNvPr id="5" name="Foliennummernplatzhalter 4"/>
          <p:cNvSpPr>
            <a:spLocks noGrp="1"/>
          </p:cNvSpPr>
          <p:nvPr>
            <p:ph type="sldNum" sz="quarter" idx="11"/>
          </p:nvPr>
        </p:nvSpPr>
        <p:spPr/>
        <p:txBody>
          <a:bodyPr/>
          <a:lstStyle/>
          <a:p>
            <a:fld id="{5334B2CA-A0E8-4E5F-963C-6643CB8FCEB1}" type="slidenum">
              <a:rPr lang="de-AT" smtClean="0"/>
              <a:pPr/>
              <a:t>‹Nr.›</a:t>
            </a:fld>
            <a:endParaRPr lang="de-AT" dirty="0"/>
          </a:p>
        </p:txBody>
      </p:sp>
      <p:sp>
        <p:nvSpPr>
          <p:cNvPr id="6" name="Titel 5"/>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7100940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3359" y="939600"/>
            <a:ext cx="4175125" cy="3440113"/>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4" name="Inhaltsplatzhalter 3"/>
          <p:cNvSpPr>
            <a:spLocks noGrp="1"/>
          </p:cNvSpPr>
          <p:nvPr>
            <p:ph sz="half" idx="2" hasCustomPrompt="1"/>
          </p:nvPr>
        </p:nvSpPr>
        <p:spPr>
          <a:xfrm>
            <a:off x="4642946" y="939600"/>
            <a:ext cx="4174030" cy="344011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18" name="Textplatzhalter 7"/>
          <p:cNvSpPr>
            <a:spLocks noGrp="1"/>
          </p:cNvSpPr>
          <p:nvPr>
            <p:ph type="body" sz="quarter" idx="15"/>
          </p:nvPr>
        </p:nvSpPr>
        <p:spPr>
          <a:xfrm>
            <a:off x="323851" y="4408353"/>
            <a:ext cx="8493125" cy="1350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6" name="Fußzeilenplatzhalter 5"/>
          <p:cNvSpPr>
            <a:spLocks noGrp="1"/>
          </p:cNvSpPr>
          <p:nvPr>
            <p:ph type="ftr" sz="quarter" idx="16"/>
          </p:nvPr>
        </p:nvSpPr>
        <p:spPr/>
        <p:txBody>
          <a:bodyPr/>
          <a:lstStyle/>
          <a:p>
            <a:r>
              <a:rPr lang="de-AT" dirty="0"/>
              <a:t>© STRABAG, 16.3.2018</a:t>
            </a:r>
          </a:p>
        </p:txBody>
      </p:sp>
      <p:sp>
        <p:nvSpPr>
          <p:cNvPr id="7" name="Foliennummernplatzhalter 6"/>
          <p:cNvSpPr>
            <a:spLocks noGrp="1"/>
          </p:cNvSpPr>
          <p:nvPr>
            <p:ph type="sldNum" sz="quarter" idx="17"/>
          </p:nvPr>
        </p:nvSpPr>
        <p:spPr/>
        <p:txBody>
          <a:bodyPr/>
          <a:lstStyle/>
          <a:p>
            <a:fld id="{5334B2CA-A0E8-4E5F-963C-6643CB8FCEB1}" type="slidenum">
              <a:rPr lang="de-AT" smtClean="0"/>
              <a:pPr/>
              <a:t>‹Nr.›</a:t>
            </a:fld>
            <a:endParaRPr lang="de-AT" dirty="0"/>
          </a:p>
        </p:txBody>
      </p:sp>
      <p:sp>
        <p:nvSpPr>
          <p:cNvPr id="5" name="Titel 4"/>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4165061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5" name="Inhaltsplatzhalter 2"/>
          <p:cNvSpPr>
            <a:spLocks noGrp="1"/>
          </p:cNvSpPr>
          <p:nvPr>
            <p:ph sz="half" idx="16" hasCustomPrompt="1"/>
          </p:nvPr>
        </p:nvSpPr>
        <p:spPr>
          <a:xfrm>
            <a:off x="323849" y="1187450"/>
            <a:ext cx="4175126" cy="3194051"/>
          </a:xfrm>
          <a:prstGeom prst="rect">
            <a:avLst/>
          </a:prstGeom>
        </p:spPr>
        <p:txBody>
          <a:bodyPr>
            <a:normAutofit/>
          </a:bodyPr>
          <a:lstStyle>
            <a:lvl1pPr>
              <a:defRPr sz="1400" b="1"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6" name="Textplatzhalter 7"/>
          <p:cNvSpPr>
            <a:spLocks noGrp="1"/>
          </p:cNvSpPr>
          <p:nvPr>
            <p:ph type="body" sz="quarter" idx="17"/>
          </p:nvPr>
        </p:nvSpPr>
        <p:spPr>
          <a:xfrm>
            <a:off x="323849" y="939965"/>
            <a:ext cx="4175126" cy="194400"/>
          </a:xfrm>
          <a:prstGeom prst="rect">
            <a:avLst/>
          </a:prstGeom>
        </p:spPr>
        <p:txBody>
          <a:bodyPr/>
          <a:lstStyle>
            <a:lvl1pPr>
              <a:defRPr cap="all" baseline="0"/>
            </a:lvl1pPr>
          </a:lstStyle>
          <a:p>
            <a:pPr lvl="0"/>
            <a:r>
              <a:rPr lang="de-DE"/>
              <a:t>Mastertextformat bearbeiten</a:t>
            </a:r>
          </a:p>
        </p:txBody>
      </p:sp>
      <p:sp>
        <p:nvSpPr>
          <p:cNvPr id="7" name="Inhaltsplatzhalter 2"/>
          <p:cNvSpPr>
            <a:spLocks noGrp="1"/>
          </p:cNvSpPr>
          <p:nvPr>
            <p:ph sz="half" idx="18" hasCustomPrompt="1"/>
          </p:nvPr>
        </p:nvSpPr>
        <p:spPr>
          <a:xfrm>
            <a:off x="4642513" y="1187450"/>
            <a:ext cx="4174462" cy="3194051"/>
          </a:xfrm>
          <a:prstGeom prst="rect">
            <a:avLst/>
          </a:prstGeom>
        </p:spPr>
        <p:txBody>
          <a:bodyPr>
            <a:normAutofit/>
          </a:bodyPr>
          <a:lstStyle>
            <a:lvl1pPr>
              <a:defRPr sz="1400" b="1"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8" name="Textplatzhalter 7"/>
          <p:cNvSpPr>
            <a:spLocks noGrp="1"/>
          </p:cNvSpPr>
          <p:nvPr>
            <p:ph type="body" sz="quarter" idx="19"/>
          </p:nvPr>
        </p:nvSpPr>
        <p:spPr>
          <a:xfrm>
            <a:off x="4642513" y="939965"/>
            <a:ext cx="4176000" cy="194400"/>
          </a:xfrm>
          <a:prstGeom prst="rect">
            <a:avLst/>
          </a:prstGeom>
        </p:spPr>
        <p:txBody>
          <a:bodyPr/>
          <a:lstStyle>
            <a:lvl1pPr>
              <a:defRPr cap="all" baseline="0"/>
            </a:lvl1pPr>
          </a:lstStyle>
          <a:p>
            <a:pPr lvl="0"/>
            <a:r>
              <a:rPr lang="de-DE"/>
              <a:t>Mastertextformat bearbeiten</a:t>
            </a:r>
          </a:p>
        </p:txBody>
      </p:sp>
      <p:cxnSp>
        <p:nvCxnSpPr>
          <p:cNvPr id="10" name="Gerade Verbindung 9"/>
          <p:cNvCxnSpPr/>
          <p:nvPr/>
        </p:nvCxnSpPr>
        <p:spPr>
          <a:xfrm>
            <a:off x="4638261" y="1152000"/>
            <a:ext cx="4178714"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 name="Gerade Verbindung 10"/>
          <p:cNvCxnSpPr/>
          <p:nvPr/>
        </p:nvCxnSpPr>
        <p:spPr>
          <a:xfrm>
            <a:off x="323849" y="1152000"/>
            <a:ext cx="4175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extplatzhalter 7"/>
          <p:cNvSpPr>
            <a:spLocks noGrp="1"/>
          </p:cNvSpPr>
          <p:nvPr>
            <p:ph type="body" sz="quarter" idx="15" hasCustomPrompt="1"/>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AT"/>
              <a:t>Click </a:t>
            </a:r>
            <a:r>
              <a:rPr lang="de-AT" err="1"/>
              <a:t>to</a:t>
            </a:r>
            <a:r>
              <a:rPr lang="de-AT"/>
              <a:t> </a:t>
            </a:r>
            <a:r>
              <a:rPr lang="de-AT" err="1"/>
              <a:t>add</a:t>
            </a:r>
            <a:r>
              <a:rPr lang="de-AT"/>
              <a:t> </a:t>
            </a:r>
            <a:r>
              <a:rPr lang="de-AT" err="1"/>
              <a:t>text</a:t>
            </a:r>
            <a:endParaRPr lang="de-AT"/>
          </a:p>
        </p:txBody>
      </p:sp>
      <p:sp>
        <p:nvSpPr>
          <p:cNvPr id="13" name="Fußzeilenplatzhalter 12"/>
          <p:cNvSpPr>
            <a:spLocks noGrp="1"/>
          </p:cNvSpPr>
          <p:nvPr>
            <p:ph type="ftr" sz="quarter" idx="20"/>
          </p:nvPr>
        </p:nvSpPr>
        <p:spPr/>
        <p:txBody>
          <a:bodyPr/>
          <a:lstStyle/>
          <a:p>
            <a:r>
              <a:rPr lang="de-AT" dirty="0"/>
              <a:t>© STRABAG, 16.3.2018</a:t>
            </a:r>
          </a:p>
        </p:txBody>
      </p:sp>
      <p:sp>
        <p:nvSpPr>
          <p:cNvPr id="14" name="Foliennummernplatzhalter 13"/>
          <p:cNvSpPr>
            <a:spLocks noGrp="1"/>
          </p:cNvSpPr>
          <p:nvPr>
            <p:ph type="sldNum" sz="quarter" idx="21"/>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19800594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bschnitts-&#10;überschrift">
    <p:bg>
      <p:bgPr>
        <a:solidFill>
          <a:schemeClr val="bg1"/>
        </a:solidFill>
        <a:effectLst/>
      </p:bgPr>
    </p:bg>
    <p:spTree>
      <p:nvGrpSpPr>
        <p:cNvPr id="1" name=""/>
        <p:cNvGrpSpPr/>
        <p:nvPr/>
      </p:nvGrpSpPr>
      <p:grpSpPr>
        <a:xfrm>
          <a:off x="0" y="0"/>
          <a:ext cx="0" cy="0"/>
          <a:chOff x="0" y="0"/>
          <a:chExt cx="0" cy="0"/>
        </a:xfrm>
      </p:grpSpPr>
      <p:sp>
        <p:nvSpPr>
          <p:cNvPr id="11" name="Bildplatzhalter 5"/>
          <p:cNvSpPr>
            <a:spLocks noGrp="1"/>
          </p:cNvSpPr>
          <p:nvPr>
            <p:ph type="pic" sz="quarter" idx="10"/>
          </p:nvPr>
        </p:nvSpPr>
        <p:spPr>
          <a:xfrm>
            <a:off x="0" y="0"/>
            <a:ext cx="9144000" cy="5143500"/>
          </a:xfrm>
        </p:spPr>
        <p:txBody>
          <a:bodyPr/>
          <a:lstStyle/>
          <a:p>
            <a:r>
              <a:rPr lang="de-DE" dirty="0"/>
              <a:t>Bild durch Klicken auf Symbol hinzufügen</a:t>
            </a:r>
          </a:p>
        </p:txBody>
      </p:sp>
      <p:sp>
        <p:nvSpPr>
          <p:cNvPr id="12" name="Titel 1"/>
          <p:cNvSpPr>
            <a:spLocks noGrp="1"/>
          </p:cNvSpPr>
          <p:nvPr>
            <p:ph type="ctrTitle" hasCustomPrompt="1"/>
          </p:nvPr>
        </p:nvSpPr>
        <p:spPr>
          <a:xfrm>
            <a:off x="1242875" y="711900"/>
            <a:ext cx="6145351" cy="1827529"/>
          </a:xfrm>
        </p:spPr>
        <p:txBody>
          <a:bodyPr>
            <a:normAutofit/>
          </a:bodyPr>
          <a:lstStyle>
            <a:lvl1pPr>
              <a:lnSpc>
                <a:spcPct val="100000"/>
              </a:lnSpc>
              <a:defRPr sz="4000">
                <a:solidFill>
                  <a:schemeClr val="accent1"/>
                </a:solidFill>
              </a:defRPr>
            </a:lvl1pPr>
          </a:lstStyle>
          <a:p>
            <a:r>
              <a:rPr lang="de-DE"/>
              <a:t>Kapitel</a:t>
            </a:r>
            <a:endParaRPr lang="de-AT"/>
          </a:p>
        </p:txBody>
      </p:sp>
      <p:sp>
        <p:nvSpPr>
          <p:cNvPr id="7" name="Textplatzhalter 8"/>
          <p:cNvSpPr>
            <a:spLocks noGrp="1"/>
          </p:cNvSpPr>
          <p:nvPr>
            <p:ph type="body" sz="quarter" idx="13" hasCustomPrompt="1"/>
          </p:nvPr>
        </p:nvSpPr>
        <p:spPr>
          <a:xfrm>
            <a:off x="712879" y="843558"/>
            <a:ext cx="360000" cy="360000"/>
          </a:xfrm>
          <a:prstGeom prst="ellipse">
            <a:avLst/>
          </a:prstGeom>
          <a:solidFill>
            <a:schemeClr val="accent6"/>
          </a:solidFill>
        </p:spPr>
        <p:txBody>
          <a:bodyPr anchor="ctr" anchorCtr="1"/>
          <a:lstStyle>
            <a:lvl1pPr algn="ct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x</a:t>
            </a:r>
            <a:endParaRPr lang="de-AT"/>
          </a:p>
        </p:txBody>
      </p:sp>
      <p:sp>
        <p:nvSpPr>
          <p:cNvPr id="8" name="hide-teams-work"/>
          <p:cNvSpPr>
            <a:spLocks noGrp="1"/>
          </p:cNvSpPr>
          <p:nvPr>
            <p:ph type="body" sz="quarter" idx="17" hasCustomPrompt="1"/>
          </p:nvPr>
        </p:nvSpPr>
        <p:spPr>
          <a:xfrm>
            <a:off x="7920372" y="4828706"/>
            <a:ext cx="684076" cy="191316"/>
          </a:xfrm>
          <a:solidFill>
            <a:schemeClr val="bg1"/>
          </a:solidFill>
        </p:spPr>
        <p:txBody>
          <a:bodyPr>
            <a:normAutofit/>
          </a:bodyPr>
          <a:lstStyle>
            <a:lvl1pPr>
              <a:defRPr sz="100">
                <a:solidFill>
                  <a:schemeClr val="bg1"/>
                </a:solidFill>
              </a:defRPr>
            </a:lvl1pPr>
          </a:lstStyle>
          <a:p>
            <a:pPr lvl="0"/>
            <a:r>
              <a:rPr lang="de-DE"/>
              <a:t>.</a:t>
            </a:r>
          </a:p>
        </p:txBody>
      </p:sp>
      <p:sp>
        <p:nvSpPr>
          <p:cNvPr id="13" name="Textplatzhalter 3"/>
          <p:cNvSpPr>
            <a:spLocks noGrp="1" noChangeAspect="1"/>
          </p:cNvSpPr>
          <p:nvPr>
            <p:ph type="body" sz="quarter" idx="19" hasCustomPrompt="1"/>
          </p:nvPr>
        </p:nvSpPr>
        <p:spPr>
          <a:xfrm>
            <a:off x="7848364" y="4129215"/>
            <a:ext cx="832903" cy="1014285"/>
          </a:xfrm>
          <a:blipFill>
            <a:blip r:embed="rId2"/>
            <a:stretch>
              <a:fillRect/>
            </a:stretch>
          </a:blipFill>
        </p:spPr>
        <p:txBody>
          <a:bodyPr anchor="b">
            <a:normAutofit/>
          </a:bodyPr>
          <a:lstStyle>
            <a:lvl1pPr>
              <a:defRPr sz="100">
                <a:solidFill>
                  <a:schemeClr val="bg1"/>
                </a:solidFill>
              </a:defRPr>
            </a:lvl1pPr>
          </a:lstStyle>
          <a:p>
            <a:pPr lvl="0"/>
            <a:r>
              <a:rPr lang="de-DE"/>
              <a:t>.</a:t>
            </a:r>
          </a:p>
        </p:txBody>
      </p:sp>
      <p:sp>
        <p:nvSpPr>
          <p:cNvPr id="9" name="Rechteck 8"/>
          <p:cNvSpPr/>
          <p:nvPr userDrawn="1"/>
        </p:nvSpPr>
        <p:spPr>
          <a:xfrm>
            <a:off x="7490620" y="4113386"/>
            <a:ext cx="1188264" cy="1030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41025387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ld groß mit Text rechts">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323852" y="939600"/>
            <a:ext cx="5607049" cy="3444133"/>
          </a:xfrm>
          <a:prstGeom prst="rect">
            <a:avLst/>
          </a:prstGeom>
        </p:spPr>
        <p:txBody>
          <a:bodyPr/>
          <a:lstStyle>
            <a:lvl1pPr>
              <a:defRPr/>
            </a:lvl1pPr>
          </a:lstStyle>
          <a:p>
            <a:r>
              <a:rPr lang="de-DE" dirty="0"/>
              <a:t>Bild durch Klicken auf Symbol hinzufügen</a:t>
            </a:r>
            <a:endParaRPr lang="de-AT" dirty="0"/>
          </a:p>
        </p:txBody>
      </p:sp>
      <p:sp>
        <p:nvSpPr>
          <p:cNvPr id="9" name="Textplatzhalter 8"/>
          <p:cNvSpPr>
            <a:spLocks noGrp="1"/>
          </p:cNvSpPr>
          <p:nvPr>
            <p:ph type="body" sz="quarter" idx="14" hasCustomPrompt="1"/>
          </p:nvPr>
        </p:nvSpPr>
        <p:spPr>
          <a:xfrm>
            <a:off x="6081715" y="938213"/>
            <a:ext cx="2735752" cy="1633537"/>
          </a:xfrm>
          <a:prstGeom prst="rect">
            <a:avLst/>
          </a:prstGeom>
        </p:spPr>
        <p:txBody>
          <a:bodyPr/>
          <a:lstStyle>
            <a:lvl1pPr>
              <a:defRPr b="1"/>
            </a:lvl1pPr>
            <a:lvl2pPr>
              <a:defRPr b="0"/>
            </a:lvl2pPr>
            <a:lvl3pPr>
              <a:defRPr b="0"/>
            </a:lvl3pPr>
            <a:lvl4pPr>
              <a:defRPr b="0"/>
            </a:lvl4pPr>
            <a:lvl5pPr>
              <a:defRPr b="0"/>
            </a:lvl5pPr>
          </a:lstStyle>
          <a:p>
            <a:pPr lvl="0"/>
            <a:r>
              <a:rPr lang="de-AT"/>
              <a:t>Textmasterformat bearbeiten</a:t>
            </a:r>
          </a:p>
          <a:p>
            <a:pPr lvl="1"/>
            <a:r>
              <a:rPr lang="de-AT"/>
              <a:t>Zweite Ebene</a:t>
            </a:r>
          </a:p>
          <a:p>
            <a:pPr lvl="2"/>
            <a:r>
              <a:rPr lang="de-AT"/>
              <a:t>Dritte Ebene</a:t>
            </a:r>
          </a:p>
        </p:txBody>
      </p:sp>
      <p:sp>
        <p:nvSpPr>
          <p:cNvPr id="10" name="Textplatzhalter 8"/>
          <p:cNvSpPr>
            <a:spLocks noGrp="1"/>
          </p:cNvSpPr>
          <p:nvPr>
            <p:ph type="body" sz="quarter" idx="15" hasCustomPrompt="1"/>
          </p:nvPr>
        </p:nvSpPr>
        <p:spPr>
          <a:xfrm>
            <a:off x="6081715" y="3200400"/>
            <a:ext cx="2735753" cy="1171575"/>
          </a:xfrm>
          <a:prstGeom prst="rect">
            <a:avLst/>
          </a:prstGeom>
        </p:spPr>
        <p:txBody>
          <a:bodyPr anchor="b" anchorCtr="0">
            <a:normAutofit/>
          </a:bodyPr>
          <a:lstStyle>
            <a:lvl1pPr>
              <a:defRPr sz="1000" b="1" cap="all" baseline="0"/>
            </a:lvl1pPr>
            <a:lvl2pPr marL="0" indent="0">
              <a:buNone/>
              <a:defRPr sz="1000" b="0"/>
            </a:lvl2pPr>
            <a:lvl3pPr marL="180975" indent="0">
              <a:buNone/>
              <a:defRPr sz="1000" b="0"/>
            </a:lvl3pPr>
            <a:lvl4pPr marL="357188" indent="0">
              <a:buNone/>
              <a:defRPr sz="1000" b="0"/>
            </a:lvl4pPr>
            <a:lvl5pPr marL="538163" indent="0">
              <a:buNone/>
              <a:defRPr sz="1000" b="0"/>
            </a:lvl5pPr>
          </a:lstStyle>
          <a:p>
            <a:pPr lvl="0"/>
            <a:r>
              <a:rPr lang="de-AT"/>
              <a:t>Textmasterformat bearbeiten</a:t>
            </a:r>
          </a:p>
          <a:p>
            <a:pPr lvl="1"/>
            <a:r>
              <a:rPr lang="de-AT"/>
              <a:t>Zweite Ebene</a:t>
            </a:r>
          </a:p>
        </p:txBody>
      </p:sp>
      <p:sp>
        <p:nvSpPr>
          <p:cNvPr id="17" name="Textplatzhalter 7"/>
          <p:cNvSpPr>
            <a:spLocks noGrp="1"/>
          </p:cNvSpPr>
          <p:nvPr>
            <p:ph type="body" sz="quarter" idx="17"/>
          </p:nvPr>
        </p:nvSpPr>
        <p:spPr>
          <a:xfrm>
            <a:off x="323851" y="4408353"/>
            <a:ext cx="8493125" cy="1350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4" name="Fußzeilenplatzhalter 3"/>
          <p:cNvSpPr>
            <a:spLocks noGrp="1"/>
          </p:cNvSpPr>
          <p:nvPr>
            <p:ph type="ftr" sz="quarter" idx="18"/>
          </p:nvPr>
        </p:nvSpPr>
        <p:spPr/>
        <p:txBody>
          <a:bodyPr/>
          <a:lstStyle/>
          <a:p>
            <a:r>
              <a:rPr lang="de-AT" dirty="0"/>
              <a:t>© STRABAG, 16.3.2018</a:t>
            </a:r>
          </a:p>
        </p:txBody>
      </p:sp>
      <p:sp>
        <p:nvSpPr>
          <p:cNvPr id="6" name="Foliennummernplatzhalter 5"/>
          <p:cNvSpPr>
            <a:spLocks noGrp="1"/>
          </p:cNvSpPr>
          <p:nvPr>
            <p:ph type="sldNum" sz="quarter" idx="19"/>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5996159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d groß und klein mit Text rechts">
    <p:spTree>
      <p:nvGrpSpPr>
        <p:cNvPr id="1" name=""/>
        <p:cNvGrpSpPr/>
        <p:nvPr/>
      </p:nvGrpSpPr>
      <p:grpSpPr>
        <a:xfrm>
          <a:off x="0" y="0"/>
          <a:ext cx="0" cy="0"/>
          <a:chOff x="0" y="0"/>
          <a:chExt cx="0" cy="0"/>
        </a:xfrm>
      </p:grpSpPr>
      <p:sp>
        <p:nvSpPr>
          <p:cNvPr id="5" name="Textplatzhalter 4"/>
          <p:cNvSpPr>
            <a:spLocks noGrp="1"/>
          </p:cNvSpPr>
          <p:nvPr>
            <p:ph type="body" sz="quarter" idx="28" hasCustomPrompt="1"/>
          </p:nvPr>
        </p:nvSpPr>
        <p:spPr>
          <a:xfrm>
            <a:off x="6819900" y="941388"/>
            <a:ext cx="1997075" cy="1630362"/>
          </a:xfrm>
          <a:prstGeom prst="rect">
            <a:avLst/>
          </a:prstGeom>
        </p:spPr>
        <p:txBody>
          <a:bodyPr/>
          <a:lstStyle>
            <a:lvl1pPr>
              <a:spcBef>
                <a:spcPts val="400"/>
              </a:spcBef>
              <a:defRPr/>
            </a:lvl1pPr>
            <a:lvl2pPr marL="0" indent="0">
              <a:spcBef>
                <a:spcPts val="400"/>
              </a:spcBef>
              <a:buNone/>
              <a:defRPr/>
            </a:lvl2pPr>
            <a:lvl3pPr>
              <a:defRPr/>
            </a:lvl3pPr>
          </a:lstStyle>
          <a:p>
            <a:pPr lvl="0"/>
            <a:r>
              <a:rPr lang="de-AT"/>
              <a:t>Textmasterformat bearbeiten</a:t>
            </a:r>
          </a:p>
          <a:p>
            <a:pPr lvl="1"/>
            <a:r>
              <a:rPr lang="de-AT"/>
              <a:t>Zweite Ebene</a:t>
            </a:r>
          </a:p>
        </p:txBody>
      </p:sp>
      <p:sp>
        <p:nvSpPr>
          <p:cNvPr id="7" name="Bildplatzhalter 6"/>
          <p:cNvSpPr>
            <a:spLocks noGrp="1"/>
          </p:cNvSpPr>
          <p:nvPr>
            <p:ph type="pic" sz="quarter" idx="13"/>
          </p:nvPr>
        </p:nvSpPr>
        <p:spPr>
          <a:xfrm>
            <a:off x="323851" y="939600"/>
            <a:ext cx="4171949" cy="3437358"/>
          </a:xfrm>
          <a:prstGeom prst="rect">
            <a:avLst/>
          </a:prstGeom>
        </p:spPr>
        <p:txBody>
          <a:bodyPr/>
          <a:lstStyle>
            <a:lvl1pPr>
              <a:defRPr/>
            </a:lvl1pPr>
          </a:lstStyle>
          <a:p>
            <a:r>
              <a:rPr lang="de-DE" dirty="0"/>
              <a:t>Bild durch Klicken auf Symbol hinzufügen</a:t>
            </a:r>
            <a:endParaRPr lang="de-AT" dirty="0"/>
          </a:p>
        </p:txBody>
      </p:sp>
      <p:sp>
        <p:nvSpPr>
          <p:cNvPr id="11" name="Bildplatzhalter 6"/>
          <p:cNvSpPr>
            <a:spLocks noGrp="1"/>
          </p:cNvSpPr>
          <p:nvPr>
            <p:ph type="pic" sz="quarter" idx="15"/>
          </p:nvPr>
        </p:nvSpPr>
        <p:spPr>
          <a:xfrm>
            <a:off x="4639447" y="938332"/>
            <a:ext cx="2015863" cy="1633598"/>
          </a:xfrm>
          <a:prstGeom prst="rect">
            <a:avLst/>
          </a:prstGeom>
        </p:spPr>
        <p:txBody>
          <a:bodyPr/>
          <a:lstStyle>
            <a:lvl1pPr>
              <a:defRPr/>
            </a:lvl1pPr>
          </a:lstStyle>
          <a:p>
            <a:r>
              <a:rPr lang="de-DE" dirty="0"/>
              <a:t>Bild durch Klicken auf Symbol hinzufügen</a:t>
            </a:r>
            <a:endParaRPr lang="de-AT" dirty="0"/>
          </a:p>
        </p:txBody>
      </p:sp>
      <p:sp>
        <p:nvSpPr>
          <p:cNvPr id="25" name="Inhaltsplatzhalter 2"/>
          <p:cNvSpPr>
            <a:spLocks noGrp="1"/>
          </p:cNvSpPr>
          <p:nvPr>
            <p:ph sz="half" idx="24" hasCustomPrompt="1"/>
          </p:nvPr>
        </p:nvSpPr>
        <p:spPr>
          <a:xfrm>
            <a:off x="4639450" y="2736000"/>
            <a:ext cx="4177527" cy="1644649"/>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7" name="Textplatzhalter 7"/>
          <p:cNvSpPr>
            <a:spLocks noGrp="1"/>
          </p:cNvSpPr>
          <p:nvPr>
            <p:ph type="body" sz="quarter" idx="25"/>
          </p:nvPr>
        </p:nvSpPr>
        <p:spPr>
          <a:xfrm>
            <a:off x="323851" y="4408353"/>
            <a:ext cx="8493125" cy="1350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4" name="Fußzeilenplatzhalter 3"/>
          <p:cNvSpPr>
            <a:spLocks noGrp="1"/>
          </p:cNvSpPr>
          <p:nvPr>
            <p:ph type="ftr" sz="quarter" idx="26"/>
          </p:nvPr>
        </p:nvSpPr>
        <p:spPr/>
        <p:txBody>
          <a:bodyPr/>
          <a:lstStyle/>
          <a:p>
            <a:r>
              <a:rPr lang="de-AT" dirty="0"/>
              <a:t>© STRABAG, 16.3.2018</a:t>
            </a:r>
          </a:p>
        </p:txBody>
      </p:sp>
      <p:sp>
        <p:nvSpPr>
          <p:cNvPr id="6" name="Foliennummernplatzhalter 5"/>
          <p:cNvSpPr>
            <a:spLocks noGrp="1"/>
          </p:cNvSpPr>
          <p:nvPr>
            <p:ph type="sldNum" sz="quarter" idx="27"/>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4215407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Inhalte mit Überschrift - oben groß">
    <p:spTree>
      <p:nvGrpSpPr>
        <p:cNvPr id="1" name=""/>
        <p:cNvGrpSpPr/>
        <p:nvPr/>
      </p:nvGrpSpPr>
      <p:grpSpPr>
        <a:xfrm>
          <a:off x="0" y="0"/>
          <a:ext cx="0" cy="0"/>
          <a:chOff x="0" y="0"/>
          <a:chExt cx="0" cy="0"/>
        </a:xfrm>
      </p:grpSpPr>
      <p:sp>
        <p:nvSpPr>
          <p:cNvPr id="5" name="Inhaltsplatzhalter 2"/>
          <p:cNvSpPr>
            <a:spLocks noGrp="1"/>
          </p:cNvSpPr>
          <p:nvPr>
            <p:ph sz="half" idx="1" hasCustomPrompt="1"/>
          </p:nvPr>
        </p:nvSpPr>
        <p:spPr>
          <a:xfrm>
            <a:off x="323850" y="1187451"/>
            <a:ext cx="8493125" cy="13843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6" name="Textplatzhalter 7"/>
          <p:cNvSpPr>
            <a:spLocks noGrp="1"/>
          </p:cNvSpPr>
          <p:nvPr>
            <p:ph type="body" sz="quarter" idx="15"/>
          </p:nvPr>
        </p:nvSpPr>
        <p:spPr>
          <a:xfrm>
            <a:off x="323850" y="939600"/>
            <a:ext cx="8493125"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7" name="Textplatzhalter 7"/>
          <p:cNvSpPr>
            <a:spLocks noGrp="1"/>
          </p:cNvSpPr>
          <p:nvPr>
            <p:ph type="body" sz="quarter" idx="17"/>
          </p:nvPr>
        </p:nvSpPr>
        <p:spPr>
          <a:xfrm>
            <a:off x="323850" y="2734245"/>
            <a:ext cx="4183063"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8" name="Textplatzhalter 7"/>
          <p:cNvSpPr>
            <a:spLocks noGrp="1"/>
          </p:cNvSpPr>
          <p:nvPr>
            <p:ph type="body" sz="quarter" idx="19"/>
          </p:nvPr>
        </p:nvSpPr>
        <p:spPr>
          <a:xfrm>
            <a:off x="4641532" y="2734245"/>
            <a:ext cx="4175442"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9" name="Inhaltsplatzhalter 2"/>
          <p:cNvSpPr>
            <a:spLocks noGrp="1"/>
          </p:cNvSpPr>
          <p:nvPr>
            <p:ph sz="half" idx="20" hasCustomPrompt="1"/>
          </p:nvPr>
        </p:nvSpPr>
        <p:spPr>
          <a:xfrm>
            <a:off x="323850" y="2984400"/>
            <a:ext cx="4183063"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0" name="Inhaltsplatzhalter 2"/>
          <p:cNvSpPr>
            <a:spLocks noGrp="1"/>
          </p:cNvSpPr>
          <p:nvPr>
            <p:ph sz="half" idx="21" hasCustomPrompt="1"/>
          </p:nvPr>
        </p:nvSpPr>
        <p:spPr>
          <a:xfrm>
            <a:off x="4641533" y="2984400"/>
            <a:ext cx="4175442"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cxnSp>
        <p:nvCxnSpPr>
          <p:cNvPr id="11" name="Gerade Verbindung 10"/>
          <p:cNvCxnSpPr/>
          <p:nvPr/>
        </p:nvCxnSpPr>
        <p:spPr>
          <a:xfrm>
            <a:off x="323849" y="2939410"/>
            <a:ext cx="4176714"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Gerade Verbindung 11"/>
          <p:cNvCxnSpPr/>
          <p:nvPr/>
        </p:nvCxnSpPr>
        <p:spPr>
          <a:xfrm>
            <a:off x="4641533" y="2939410"/>
            <a:ext cx="4175442"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a:off x="323849" y="1152000"/>
            <a:ext cx="8493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Textplatzhalter 7"/>
          <p:cNvSpPr>
            <a:spLocks noGrp="1"/>
          </p:cNvSpPr>
          <p:nvPr>
            <p:ph type="body" sz="quarter" idx="22"/>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15" name="Fußzeilenplatzhalter 14"/>
          <p:cNvSpPr>
            <a:spLocks noGrp="1"/>
          </p:cNvSpPr>
          <p:nvPr>
            <p:ph type="ftr" sz="quarter" idx="23"/>
          </p:nvPr>
        </p:nvSpPr>
        <p:spPr/>
        <p:txBody>
          <a:bodyPr/>
          <a:lstStyle/>
          <a:p>
            <a:r>
              <a:rPr lang="de-AT" dirty="0"/>
              <a:t>© STRABAG, 16.3.2018</a:t>
            </a:r>
          </a:p>
        </p:txBody>
      </p:sp>
      <p:sp>
        <p:nvSpPr>
          <p:cNvPr id="16" name="Foliennummernplatzhalter 15"/>
          <p:cNvSpPr>
            <a:spLocks noGrp="1"/>
          </p:cNvSpPr>
          <p:nvPr>
            <p:ph type="sldNum" sz="quarter" idx="24"/>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77414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Inhalte mit Überschrift - quer">
    <p:spTree>
      <p:nvGrpSpPr>
        <p:cNvPr id="1" name=""/>
        <p:cNvGrpSpPr/>
        <p:nvPr/>
      </p:nvGrpSpPr>
      <p:grpSpPr>
        <a:xfrm>
          <a:off x="0" y="0"/>
          <a:ext cx="0" cy="0"/>
          <a:chOff x="0" y="0"/>
          <a:chExt cx="0" cy="0"/>
        </a:xfrm>
      </p:grpSpPr>
      <p:sp>
        <p:nvSpPr>
          <p:cNvPr id="5" name="Inhaltsplatzhalter 2"/>
          <p:cNvSpPr>
            <a:spLocks noGrp="1"/>
          </p:cNvSpPr>
          <p:nvPr>
            <p:ph sz="half" idx="1" hasCustomPrompt="1"/>
          </p:nvPr>
        </p:nvSpPr>
        <p:spPr>
          <a:xfrm>
            <a:off x="323850" y="1187450"/>
            <a:ext cx="8493125"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6" name="Textplatzhalter 7"/>
          <p:cNvSpPr>
            <a:spLocks noGrp="1"/>
          </p:cNvSpPr>
          <p:nvPr>
            <p:ph type="body" sz="quarter" idx="15"/>
          </p:nvPr>
        </p:nvSpPr>
        <p:spPr>
          <a:xfrm>
            <a:off x="323850" y="938146"/>
            <a:ext cx="8493125"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7" name="Textplatzhalter 7"/>
          <p:cNvSpPr>
            <a:spLocks noGrp="1"/>
          </p:cNvSpPr>
          <p:nvPr>
            <p:ph type="body" sz="quarter" idx="17"/>
          </p:nvPr>
        </p:nvSpPr>
        <p:spPr>
          <a:xfrm>
            <a:off x="323851" y="2734161"/>
            <a:ext cx="8493125"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8" name="Inhaltsplatzhalter 2"/>
          <p:cNvSpPr>
            <a:spLocks noGrp="1"/>
          </p:cNvSpPr>
          <p:nvPr>
            <p:ph sz="half" idx="20" hasCustomPrompt="1"/>
          </p:nvPr>
        </p:nvSpPr>
        <p:spPr>
          <a:xfrm>
            <a:off x="323851" y="2984400"/>
            <a:ext cx="8493125"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cxnSp>
        <p:nvCxnSpPr>
          <p:cNvPr id="9" name="Gerade Verbindung 8"/>
          <p:cNvCxnSpPr/>
          <p:nvPr/>
        </p:nvCxnSpPr>
        <p:spPr>
          <a:xfrm>
            <a:off x="323849" y="2939732"/>
            <a:ext cx="8493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extplatzhalter 7"/>
          <p:cNvSpPr>
            <a:spLocks noGrp="1"/>
          </p:cNvSpPr>
          <p:nvPr>
            <p:ph type="body" sz="quarter" idx="21"/>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cxnSp>
        <p:nvCxnSpPr>
          <p:cNvPr id="12" name="Gerade Verbindung 11"/>
          <p:cNvCxnSpPr/>
          <p:nvPr/>
        </p:nvCxnSpPr>
        <p:spPr>
          <a:xfrm>
            <a:off x="323849" y="1152000"/>
            <a:ext cx="8493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Fußzeilenplatzhalter 12"/>
          <p:cNvSpPr>
            <a:spLocks noGrp="1"/>
          </p:cNvSpPr>
          <p:nvPr>
            <p:ph type="ftr" sz="quarter" idx="22"/>
          </p:nvPr>
        </p:nvSpPr>
        <p:spPr/>
        <p:txBody>
          <a:bodyPr/>
          <a:lstStyle/>
          <a:p>
            <a:r>
              <a:rPr lang="de-AT" dirty="0"/>
              <a:t>© STRABAG, 16.3.2018</a:t>
            </a:r>
          </a:p>
        </p:txBody>
      </p:sp>
      <p:sp>
        <p:nvSpPr>
          <p:cNvPr id="14" name="Foliennummernplatzhalter 13"/>
          <p:cNvSpPr>
            <a:spLocks noGrp="1"/>
          </p:cNvSpPr>
          <p:nvPr>
            <p:ph type="sldNum" sz="quarter" idx="23"/>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4772906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Inhalte mit Überschrift - rechts groß">
    <p:spTree>
      <p:nvGrpSpPr>
        <p:cNvPr id="1" name=""/>
        <p:cNvGrpSpPr/>
        <p:nvPr/>
      </p:nvGrpSpPr>
      <p:grpSpPr>
        <a:xfrm>
          <a:off x="0" y="0"/>
          <a:ext cx="0" cy="0"/>
          <a:chOff x="0" y="0"/>
          <a:chExt cx="0" cy="0"/>
        </a:xfrm>
      </p:grpSpPr>
      <p:sp>
        <p:nvSpPr>
          <p:cNvPr id="6" name="Inhaltsplatzhalter 2"/>
          <p:cNvSpPr>
            <a:spLocks noGrp="1"/>
          </p:cNvSpPr>
          <p:nvPr>
            <p:ph sz="half" idx="1" hasCustomPrompt="1"/>
          </p:nvPr>
        </p:nvSpPr>
        <p:spPr>
          <a:xfrm>
            <a:off x="324000" y="1188554"/>
            <a:ext cx="4174331"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7" name="Textplatzhalter 7"/>
          <p:cNvSpPr>
            <a:spLocks noGrp="1"/>
          </p:cNvSpPr>
          <p:nvPr>
            <p:ph type="body" sz="quarter" idx="15"/>
          </p:nvPr>
        </p:nvSpPr>
        <p:spPr>
          <a:xfrm>
            <a:off x="323850" y="939600"/>
            <a:ext cx="4174331"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8" name="Inhaltsplatzhalter 2"/>
          <p:cNvSpPr>
            <a:spLocks noGrp="1"/>
          </p:cNvSpPr>
          <p:nvPr>
            <p:ph sz="half" idx="16" hasCustomPrompt="1"/>
          </p:nvPr>
        </p:nvSpPr>
        <p:spPr>
          <a:xfrm>
            <a:off x="324000" y="2984400"/>
            <a:ext cx="4174386"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9" name="Inhaltsplatzhalter 2"/>
          <p:cNvSpPr>
            <a:spLocks noGrp="1"/>
          </p:cNvSpPr>
          <p:nvPr>
            <p:ph sz="half" idx="18" hasCustomPrompt="1"/>
          </p:nvPr>
        </p:nvSpPr>
        <p:spPr>
          <a:xfrm>
            <a:off x="4642377" y="1188554"/>
            <a:ext cx="4174599" cy="3179599"/>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10" name="Textplatzhalter 7"/>
          <p:cNvSpPr>
            <a:spLocks noGrp="1"/>
          </p:cNvSpPr>
          <p:nvPr>
            <p:ph type="body" sz="quarter" idx="19"/>
          </p:nvPr>
        </p:nvSpPr>
        <p:spPr>
          <a:xfrm>
            <a:off x="4642377" y="939600"/>
            <a:ext cx="4174599"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cxnSp>
        <p:nvCxnSpPr>
          <p:cNvPr id="11" name="Gerade Verbindung 10"/>
          <p:cNvCxnSpPr/>
          <p:nvPr/>
        </p:nvCxnSpPr>
        <p:spPr>
          <a:xfrm>
            <a:off x="4642377" y="1150122"/>
            <a:ext cx="4174599"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Gerade Verbindung 11"/>
          <p:cNvCxnSpPr/>
          <p:nvPr/>
        </p:nvCxnSpPr>
        <p:spPr>
          <a:xfrm>
            <a:off x="323851" y="1150122"/>
            <a:ext cx="4174331"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extplatzhalter 7"/>
          <p:cNvSpPr>
            <a:spLocks noGrp="1"/>
          </p:cNvSpPr>
          <p:nvPr>
            <p:ph type="body" sz="quarter" idx="17"/>
          </p:nvPr>
        </p:nvSpPr>
        <p:spPr>
          <a:xfrm>
            <a:off x="323850" y="2736090"/>
            <a:ext cx="4174331"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cxnSp>
        <p:nvCxnSpPr>
          <p:cNvPr id="14" name="Gerade Verbindung 13"/>
          <p:cNvCxnSpPr/>
          <p:nvPr/>
        </p:nvCxnSpPr>
        <p:spPr>
          <a:xfrm>
            <a:off x="323849" y="2941200"/>
            <a:ext cx="417600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Textplatzhalter 7"/>
          <p:cNvSpPr>
            <a:spLocks noGrp="1"/>
          </p:cNvSpPr>
          <p:nvPr>
            <p:ph type="body" sz="quarter" idx="20"/>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16" name="Fußzeilenplatzhalter 15"/>
          <p:cNvSpPr>
            <a:spLocks noGrp="1"/>
          </p:cNvSpPr>
          <p:nvPr>
            <p:ph type="ftr" sz="quarter" idx="21"/>
          </p:nvPr>
        </p:nvSpPr>
        <p:spPr/>
        <p:txBody>
          <a:bodyPr/>
          <a:lstStyle/>
          <a:p>
            <a:r>
              <a:rPr lang="de-AT" dirty="0"/>
              <a:t>© STRABAG, 16.3.2018</a:t>
            </a:r>
          </a:p>
        </p:txBody>
      </p:sp>
      <p:sp>
        <p:nvSpPr>
          <p:cNvPr id="17" name="Foliennummernplatzhalter 16"/>
          <p:cNvSpPr>
            <a:spLocks noGrp="1"/>
          </p:cNvSpPr>
          <p:nvPr>
            <p:ph type="sldNum" sz="quarter" idx="22"/>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20170228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Inhalte mit Überschrift - links groß">
    <p:spTree>
      <p:nvGrpSpPr>
        <p:cNvPr id="1" name=""/>
        <p:cNvGrpSpPr/>
        <p:nvPr/>
      </p:nvGrpSpPr>
      <p:grpSpPr>
        <a:xfrm>
          <a:off x="0" y="0"/>
          <a:ext cx="0" cy="0"/>
          <a:chOff x="0" y="0"/>
          <a:chExt cx="0" cy="0"/>
        </a:xfrm>
      </p:grpSpPr>
      <p:sp>
        <p:nvSpPr>
          <p:cNvPr id="6" name="Inhaltsplatzhalter 2"/>
          <p:cNvSpPr>
            <a:spLocks noGrp="1"/>
          </p:cNvSpPr>
          <p:nvPr>
            <p:ph sz="half" idx="1" hasCustomPrompt="1"/>
          </p:nvPr>
        </p:nvSpPr>
        <p:spPr>
          <a:xfrm>
            <a:off x="324000" y="1188000"/>
            <a:ext cx="4174331" cy="318897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7" name="Textplatzhalter 7"/>
          <p:cNvSpPr>
            <a:spLocks noGrp="1"/>
          </p:cNvSpPr>
          <p:nvPr>
            <p:ph type="body" sz="quarter" idx="15"/>
          </p:nvPr>
        </p:nvSpPr>
        <p:spPr>
          <a:xfrm>
            <a:off x="323850" y="939600"/>
            <a:ext cx="4174331"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8" name="Inhaltsplatzhalter 2"/>
          <p:cNvSpPr>
            <a:spLocks noGrp="1"/>
          </p:cNvSpPr>
          <p:nvPr>
            <p:ph sz="half" idx="18" hasCustomPrompt="1"/>
          </p:nvPr>
        </p:nvSpPr>
        <p:spPr>
          <a:xfrm>
            <a:off x="4642376" y="1188000"/>
            <a:ext cx="4175254"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9" name="Textplatzhalter 7"/>
          <p:cNvSpPr>
            <a:spLocks noGrp="1"/>
          </p:cNvSpPr>
          <p:nvPr>
            <p:ph type="body" sz="quarter" idx="19"/>
          </p:nvPr>
        </p:nvSpPr>
        <p:spPr>
          <a:xfrm>
            <a:off x="4642376" y="939600"/>
            <a:ext cx="4175254"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cxnSp>
        <p:nvCxnSpPr>
          <p:cNvPr id="10" name="Gerade Verbindung 9"/>
          <p:cNvCxnSpPr/>
          <p:nvPr/>
        </p:nvCxnSpPr>
        <p:spPr>
          <a:xfrm>
            <a:off x="4642376" y="1152000"/>
            <a:ext cx="4176714"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 name="Gerade Verbindung 10"/>
          <p:cNvCxnSpPr/>
          <p:nvPr/>
        </p:nvCxnSpPr>
        <p:spPr>
          <a:xfrm>
            <a:off x="323851" y="1152000"/>
            <a:ext cx="4174331"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Inhaltsplatzhalter 2"/>
          <p:cNvSpPr>
            <a:spLocks noGrp="1"/>
          </p:cNvSpPr>
          <p:nvPr>
            <p:ph sz="half" idx="20" hasCustomPrompt="1"/>
          </p:nvPr>
        </p:nvSpPr>
        <p:spPr>
          <a:xfrm>
            <a:off x="4642376" y="2984400"/>
            <a:ext cx="4174386"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3" name="Textplatzhalter 7"/>
          <p:cNvSpPr>
            <a:spLocks noGrp="1"/>
          </p:cNvSpPr>
          <p:nvPr>
            <p:ph type="body" sz="quarter" idx="21"/>
          </p:nvPr>
        </p:nvSpPr>
        <p:spPr>
          <a:xfrm>
            <a:off x="4642376" y="2736000"/>
            <a:ext cx="4174331"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cxnSp>
        <p:nvCxnSpPr>
          <p:cNvPr id="14" name="Gerade Verbindung 13"/>
          <p:cNvCxnSpPr/>
          <p:nvPr/>
        </p:nvCxnSpPr>
        <p:spPr>
          <a:xfrm>
            <a:off x="4642376" y="2939741"/>
            <a:ext cx="417600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Textplatzhalter 7"/>
          <p:cNvSpPr>
            <a:spLocks noGrp="1"/>
          </p:cNvSpPr>
          <p:nvPr>
            <p:ph type="body" sz="quarter" idx="22"/>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16" name="Fußzeilenplatzhalter 15"/>
          <p:cNvSpPr>
            <a:spLocks noGrp="1"/>
          </p:cNvSpPr>
          <p:nvPr>
            <p:ph type="ftr" sz="quarter" idx="23"/>
          </p:nvPr>
        </p:nvSpPr>
        <p:spPr/>
        <p:txBody>
          <a:bodyPr/>
          <a:lstStyle/>
          <a:p>
            <a:r>
              <a:rPr lang="de-AT" dirty="0"/>
              <a:t>© STRABAG, 16.3.2018</a:t>
            </a:r>
          </a:p>
        </p:txBody>
      </p:sp>
      <p:sp>
        <p:nvSpPr>
          <p:cNvPr id="17" name="Foliennummernplatzhalter 16"/>
          <p:cNvSpPr>
            <a:spLocks noGrp="1"/>
          </p:cNvSpPr>
          <p:nvPr>
            <p:ph type="sldNum" sz="quarter" idx="24"/>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40262835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Inhalte mit Überschrift - unten groß">
    <p:spTree>
      <p:nvGrpSpPr>
        <p:cNvPr id="1" name=""/>
        <p:cNvGrpSpPr/>
        <p:nvPr/>
      </p:nvGrpSpPr>
      <p:grpSpPr>
        <a:xfrm>
          <a:off x="0" y="0"/>
          <a:ext cx="0" cy="0"/>
          <a:chOff x="0" y="0"/>
          <a:chExt cx="0" cy="0"/>
        </a:xfrm>
      </p:grpSpPr>
      <p:sp>
        <p:nvSpPr>
          <p:cNvPr id="5" name="Inhaltsplatzhalter 2"/>
          <p:cNvSpPr>
            <a:spLocks noGrp="1"/>
          </p:cNvSpPr>
          <p:nvPr>
            <p:ph sz="half" idx="1" hasCustomPrompt="1"/>
          </p:nvPr>
        </p:nvSpPr>
        <p:spPr>
          <a:xfrm>
            <a:off x="323850" y="1187442"/>
            <a:ext cx="4174331"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6" name="Textplatzhalter 7"/>
          <p:cNvSpPr>
            <a:spLocks noGrp="1"/>
          </p:cNvSpPr>
          <p:nvPr>
            <p:ph type="body" sz="quarter" idx="15"/>
          </p:nvPr>
        </p:nvSpPr>
        <p:spPr>
          <a:xfrm>
            <a:off x="323850" y="939600"/>
            <a:ext cx="4174331"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7" name="Inhaltsplatzhalter 2"/>
          <p:cNvSpPr>
            <a:spLocks noGrp="1"/>
          </p:cNvSpPr>
          <p:nvPr>
            <p:ph sz="half" idx="16" hasCustomPrompt="1"/>
          </p:nvPr>
        </p:nvSpPr>
        <p:spPr>
          <a:xfrm>
            <a:off x="323851" y="2984400"/>
            <a:ext cx="8493125"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8" name="Inhaltsplatzhalter 2"/>
          <p:cNvSpPr>
            <a:spLocks noGrp="1"/>
          </p:cNvSpPr>
          <p:nvPr>
            <p:ph sz="half" idx="18" hasCustomPrompt="1"/>
          </p:nvPr>
        </p:nvSpPr>
        <p:spPr>
          <a:xfrm>
            <a:off x="4643025" y="1187442"/>
            <a:ext cx="4173951"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9" name="Textplatzhalter 7"/>
          <p:cNvSpPr>
            <a:spLocks noGrp="1"/>
          </p:cNvSpPr>
          <p:nvPr>
            <p:ph type="body" sz="quarter" idx="19"/>
          </p:nvPr>
        </p:nvSpPr>
        <p:spPr>
          <a:xfrm>
            <a:off x="4643025" y="939600"/>
            <a:ext cx="4173951"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cxnSp>
        <p:nvCxnSpPr>
          <p:cNvPr id="10" name="Gerade Verbindung 9"/>
          <p:cNvCxnSpPr/>
          <p:nvPr/>
        </p:nvCxnSpPr>
        <p:spPr>
          <a:xfrm>
            <a:off x="4643025" y="1152000"/>
            <a:ext cx="4173951"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Gerade Verbindung 11"/>
          <p:cNvCxnSpPr/>
          <p:nvPr/>
        </p:nvCxnSpPr>
        <p:spPr>
          <a:xfrm>
            <a:off x="323851" y="1152000"/>
            <a:ext cx="4174331"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extplatzhalter 7"/>
          <p:cNvSpPr>
            <a:spLocks noGrp="1"/>
          </p:cNvSpPr>
          <p:nvPr>
            <p:ph type="body" sz="quarter" idx="17"/>
          </p:nvPr>
        </p:nvSpPr>
        <p:spPr>
          <a:xfrm>
            <a:off x="323851" y="2734408"/>
            <a:ext cx="8493125"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cxnSp>
        <p:nvCxnSpPr>
          <p:cNvPr id="14" name="Gerade Verbindung 13"/>
          <p:cNvCxnSpPr/>
          <p:nvPr/>
        </p:nvCxnSpPr>
        <p:spPr>
          <a:xfrm>
            <a:off x="323849" y="2941200"/>
            <a:ext cx="8493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Textplatzhalter 7"/>
          <p:cNvSpPr>
            <a:spLocks noGrp="1"/>
          </p:cNvSpPr>
          <p:nvPr>
            <p:ph type="body" sz="quarter" idx="20"/>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16" name="Fußzeilenplatzhalter 15"/>
          <p:cNvSpPr>
            <a:spLocks noGrp="1"/>
          </p:cNvSpPr>
          <p:nvPr>
            <p:ph type="ftr" sz="quarter" idx="21"/>
          </p:nvPr>
        </p:nvSpPr>
        <p:spPr/>
        <p:txBody>
          <a:bodyPr/>
          <a:lstStyle/>
          <a:p>
            <a:r>
              <a:rPr lang="de-AT" dirty="0"/>
              <a:t>© STRABAG, 16.3.2018</a:t>
            </a:r>
          </a:p>
        </p:txBody>
      </p:sp>
      <p:sp>
        <p:nvSpPr>
          <p:cNvPr id="17" name="Foliennummernplatzhalter 16"/>
          <p:cNvSpPr>
            <a:spLocks noGrp="1"/>
          </p:cNvSpPr>
          <p:nvPr>
            <p:ph type="sldNum" sz="quarter" idx="22"/>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1142971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Inhalte mit einer Überschrift - unten groß">
    <p:spTree>
      <p:nvGrpSpPr>
        <p:cNvPr id="1" name=""/>
        <p:cNvGrpSpPr/>
        <p:nvPr/>
      </p:nvGrpSpPr>
      <p:grpSpPr>
        <a:xfrm>
          <a:off x="0" y="0"/>
          <a:ext cx="0" cy="0"/>
          <a:chOff x="0" y="0"/>
          <a:chExt cx="0" cy="0"/>
        </a:xfrm>
      </p:grpSpPr>
      <p:sp>
        <p:nvSpPr>
          <p:cNvPr id="5" name="Inhaltsplatzhalter 2"/>
          <p:cNvSpPr>
            <a:spLocks noGrp="1"/>
          </p:cNvSpPr>
          <p:nvPr>
            <p:ph sz="half" idx="1" hasCustomPrompt="1"/>
          </p:nvPr>
        </p:nvSpPr>
        <p:spPr>
          <a:xfrm>
            <a:off x="323850" y="1187999"/>
            <a:ext cx="4174331"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6" name="Textplatzhalter 7"/>
          <p:cNvSpPr>
            <a:spLocks noGrp="1"/>
          </p:cNvSpPr>
          <p:nvPr>
            <p:ph type="body" sz="quarter" idx="15"/>
          </p:nvPr>
        </p:nvSpPr>
        <p:spPr>
          <a:xfrm>
            <a:off x="323850" y="939600"/>
            <a:ext cx="8492490"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7" name="Inhaltsplatzhalter 2"/>
          <p:cNvSpPr>
            <a:spLocks noGrp="1"/>
          </p:cNvSpPr>
          <p:nvPr>
            <p:ph sz="half" idx="16" hasCustomPrompt="1"/>
          </p:nvPr>
        </p:nvSpPr>
        <p:spPr>
          <a:xfrm>
            <a:off x="323850" y="2736000"/>
            <a:ext cx="8493125" cy="1642191"/>
          </a:xfrm>
          <a:prstGeom prst="rect">
            <a:avLst/>
          </a:prstGeom>
        </p:spPr>
        <p:txBody>
          <a:bodyPr>
            <a:normAutofit/>
          </a:bodyPr>
          <a:lstStyle>
            <a:lvl1pPr>
              <a:defRPr sz="1400" cap="all"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8" name="Inhaltsplatzhalter 2"/>
          <p:cNvSpPr>
            <a:spLocks noGrp="1"/>
          </p:cNvSpPr>
          <p:nvPr>
            <p:ph sz="half" idx="18" hasCustomPrompt="1"/>
          </p:nvPr>
        </p:nvSpPr>
        <p:spPr>
          <a:xfrm>
            <a:off x="4641979" y="1187999"/>
            <a:ext cx="4175254"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1" name="Textplatzhalter 7"/>
          <p:cNvSpPr>
            <a:spLocks noGrp="1"/>
          </p:cNvSpPr>
          <p:nvPr>
            <p:ph type="body" sz="quarter" idx="19"/>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12" name="Fußzeilenplatzhalter 11"/>
          <p:cNvSpPr>
            <a:spLocks noGrp="1"/>
          </p:cNvSpPr>
          <p:nvPr>
            <p:ph type="ftr" sz="quarter" idx="20"/>
          </p:nvPr>
        </p:nvSpPr>
        <p:spPr/>
        <p:txBody>
          <a:bodyPr/>
          <a:lstStyle/>
          <a:p>
            <a:r>
              <a:rPr lang="de-AT" dirty="0"/>
              <a:t>© STRABAG, 16.3.2018</a:t>
            </a:r>
          </a:p>
        </p:txBody>
      </p:sp>
      <p:sp>
        <p:nvSpPr>
          <p:cNvPr id="13" name="Foliennummernplatzhalter 12"/>
          <p:cNvSpPr>
            <a:spLocks noGrp="1"/>
          </p:cNvSpPr>
          <p:nvPr>
            <p:ph type="sldNum" sz="quarter" idx="21"/>
          </p:nvPr>
        </p:nvSpPr>
        <p:spPr/>
        <p:txBody>
          <a:bodyPr/>
          <a:lstStyle/>
          <a:p>
            <a:fld id="{5334B2CA-A0E8-4E5F-963C-6643CB8FCEB1}" type="slidenum">
              <a:rPr lang="de-AT" smtClean="0"/>
              <a:pPr/>
              <a:t>‹Nr.›</a:t>
            </a:fld>
            <a:endParaRPr lang="de-AT" dirty="0"/>
          </a:p>
        </p:txBody>
      </p:sp>
      <p:cxnSp>
        <p:nvCxnSpPr>
          <p:cNvPr id="14" name="Gerade Verbindung 13"/>
          <p:cNvCxnSpPr/>
          <p:nvPr userDrawn="1"/>
        </p:nvCxnSpPr>
        <p:spPr>
          <a:xfrm>
            <a:off x="323849" y="1152000"/>
            <a:ext cx="8493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9091235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Inhalte mit Überschrift">
    <p:spTree>
      <p:nvGrpSpPr>
        <p:cNvPr id="1" name=""/>
        <p:cNvGrpSpPr/>
        <p:nvPr/>
      </p:nvGrpSpPr>
      <p:grpSpPr>
        <a:xfrm>
          <a:off x="0" y="0"/>
          <a:ext cx="0" cy="0"/>
          <a:chOff x="0" y="0"/>
          <a:chExt cx="0" cy="0"/>
        </a:xfrm>
      </p:grpSpPr>
      <p:sp>
        <p:nvSpPr>
          <p:cNvPr id="13" name="Textplatzhalter 7"/>
          <p:cNvSpPr>
            <a:spLocks noGrp="1"/>
          </p:cNvSpPr>
          <p:nvPr>
            <p:ph type="body" sz="quarter" idx="17"/>
          </p:nvPr>
        </p:nvSpPr>
        <p:spPr>
          <a:xfrm>
            <a:off x="323850" y="2736000"/>
            <a:ext cx="4174331"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6" name="Inhaltsplatzhalter 2"/>
          <p:cNvSpPr>
            <a:spLocks noGrp="1"/>
          </p:cNvSpPr>
          <p:nvPr>
            <p:ph sz="half" idx="1" hasCustomPrompt="1"/>
          </p:nvPr>
        </p:nvSpPr>
        <p:spPr>
          <a:xfrm>
            <a:off x="323850" y="1188000"/>
            <a:ext cx="4174331"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8" name="Inhaltsplatzhalter 2"/>
          <p:cNvSpPr>
            <a:spLocks noGrp="1"/>
          </p:cNvSpPr>
          <p:nvPr>
            <p:ph sz="half" idx="16" hasCustomPrompt="1"/>
          </p:nvPr>
        </p:nvSpPr>
        <p:spPr>
          <a:xfrm>
            <a:off x="323850" y="2984400"/>
            <a:ext cx="4174386"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7" name="Textplatzhalter 7"/>
          <p:cNvSpPr>
            <a:spLocks noGrp="1"/>
          </p:cNvSpPr>
          <p:nvPr>
            <p:ph type="body" sz="quarter" idx="15"/>
          </p:nvPr>
        </p:nvSpPr>
        <p:spPr>
          <a:xfrm>
            <a:off x="323850" y="938213"/>
            <a:ext cx="4179089"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9" name="Inhaltsplatzhalter 2"/>
          <p:cNvSpPr>
            <a:spLocks noGrp="1"/>
          </p:cNvSpPr>
          <p:nvPr>
            <p:ph sz="half" idx="18" hasCustomPrompt="1"/>
          </p:nvPr>
        </p:nvSpPr>
        <p:spPr>
          <a:xfrm>
            <a:off x="4642378" y="1188000"/>
            <a:ext cx="4175254"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0" name="Textplatzhalter 7"/>
          <p:cNvSpPr>
            <a:spLocks noGrp="1"/>
          </p:cNvSpPr>
          <p:nvPr>
            <p:ph type="body" sz="quarter" idx="19"/>
          </p:nvPr>
        </p:nvSpPr>
        <p:spPr>
          <a:xfrm>
            <a:off x="4642378" y="938213"/>
            <a:ext cx="4175254"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cxnSp>
        <p:nvCxnSpPr>
          <p:cNvPr id="11" name="Gerade Verbindung 10"/>
          <p:cNvCxnSpPr/>
          <p:nvPr/>
        </p:nvCxnSpPr>
        <p:spPr>
          <a:xfrm>
            <a:off x="4642378" y="1150122"/>
            <a:ext cx="4176714"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Gerade Verbindung 11"/>
          <p:cNvCxnSpPr/>
          <p:nvPr/>
        </p:nvCxnSpPr>
        <p:spPr>
          <a:xfrm>
            <a:off x="326225" y="1150122"/>
            <a:ext cx="4176714"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a:off x="323849" y="2942402"/>
            <a:ext cx="417600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Inhaltsplatzhalter 2"/>
          <p:cNvSpPr>
            <a:spLocks noGrp="1"/>
          </p:cNvSpPr>
          <p:nvPr>
            <p:ph sz="half" idx="20" hasCustomPrompt="1"/>
          </p:nvPr>
        </p:nvSpPr>
        <p:spPr>
          <a:xfrm>
            <a:off x="4642378" y="2984400"/>
            <a:ext cx="4174386"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6" name="Textplatzhalter 7"/>
          <p:cNvSpPr>
            <a:spLocks noGrp="1"/>
          </p:cNvSpPr>
          <p:nvPr>
            <p:ph type="body" sz="quarter" idx="21"/>
          </p:nvPr>
        </p:nvSpPr>
        <p:spPr>
          <a:xfrm>
            <a:off x="4642378" y="2736000"/>
            <a:ext cx="4174331"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cxnSp>
        <p:nvCxnSpPr>
          <p:cNvPr id="17" name="Gerade Verbindung 16"/>
          <p:cNvCxnSpPr/>
          <p:nvPr/>
        </p:nvCxnSpPr>
        <p:spPr>
          <a:xfrm>
            <a:off x="4642378" y="2942402"/>
            <a:ext cx="417600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8" name="Textplatzhalter 7"/>
          <p:cNvSpPr>
            <a:spLocks noGrp="1"/>
          </p:cNvSpPr>
          <p:nvPr>
            <p:ph type="body" sz="quarter" idx="22"/>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19" name="Fußzeilenplatzhalter 18"/>
          <p:cNvSpPr>
            <a:spLocks noGrp="1"/>
          </p:cNvSpPr>
          <p:nvPr>
            <p:ph type="ftr" sz="quarter" idx="23"/>
          </p:nvPr>
        </p:nvSpPr>
        <p:spPr/>
        <p:txBody>
          <a:bodyPr/>
          <a:lstStyle/>
          <a:p>
            <a:r>
              <a:rPr lang="de-AT" dirty="0"/>
              <a:t>© STRABAG, 16.3.2018</a:t>
            </a:r>
          </a:p>
        </p:txBody>
      </p:sp>
      <p:sp>
        <p:nvSpPr>
          <p:cNvPr id="20" name="Foliennummernplatzhalter 19"/>
          <p:cNvSpPr>
            <a:spLocks noGrp="1"/>
          </p:cNvSpPr>
          <p:nvPr>
            <p:ph type="sldNum" sz="quarter" idx="24"/>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3516228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Inhalte mit 2 Überschriften">
    <p:spTree>
      <p:nvGrpSpPr>
        <p:cNvPr id="1" name=""/>
        <p:cNvGrpSpPr/>
        <p:nvPr/>
      </p:nvGrpSpPr>
      <p:grpSpPr>
        <a:xfrm>
          <a:off x="0" y="0"/>
          <a:ext cx="0" cy="0"/>
          <a:chOff x="0" y="0"/>
          <a:chExt cx="0" cy="0"/>
        </a:xfrm>
      </p:grpSpPr>
      <p:sp>
        <p:nvSpPr>
          <p:cNvPr id="5" name="Textplatzhalter 7"/>
          <p:cNvSpPr>
            <a:spLocks noGrp="1"/>
          </p:cNvSpPr>
          <p:nvPr>
            <p:ph type="body" sz="quarter" idx="15"/>
          </p:nvPr>
        </p:nvSpPr>
        <p:spPr>
          <a:xfrm>
            <a:off x="323851" y="939600"/>
            <a:ext cx="8493124" cy="194400"/>
          </a:xfrm>
          <a:prstGeom prst="rect">
            <a:avLst/>
          </a:prstGeom>
        </p:spPr>
        <p:txBody>
          <a:bodyPr vert="horz" lIns="0" tIns="0" rIns="0" bIns="0" rtlCol="0">
            <a:normAutofit/>
          </a:bodyPr>
          <a:lstStyle>
            <a:lvl1pPr>
              <a:defRPr lang="en-GB" dirty="0"/>
            </a:lvl1pPr>
          </a:lstStyle>
          <a:p>
            <a:pPr lvl="0"/>
            <a:r>
              <a:rPr lang="de-DE"/>
              <a:t>Mastertextformat bearbeiten</a:t>
            </a:r>
          </a:p>
        </p:txBody>
      </p:sp>
      <p:sp>
        <p:nvSpPr>
          <p:cNvPr id="6" name="Inhaltsplatzhalter 2"/>
          <p:cNvSpPr>
            <a:spLocks noGrp="1"/>
          </p:cNvSpPr>
          <p:nvPr>
            <p:ph sz="half" idx="16" hasCustomPrompt="1"/>
          </p:nvPr>
        </p:nvSpPr>
        <p:spPr>
          <a:xfrm>
            <a:off x="323850" y="2985950"/>
            <a:ext cx="4183063"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7" name="Textplatzhalter 7"/>
          <p:cNvSpPr>
            <a:spLocks noGrp="1"/>
          </p:cNvSpPr>
          <p:nvPr>
            <p:ph type="body" sz="quarter" idx="17"/>
          </p:nvPr>
        </p:nvSpPr>
        <p:spPr>
          <a:xfrm>
            <a:off x="323851" y="2736000"/>
            <a:ext cx="8493124" cy="194400"/>
          </a:xfrm>
          <a:prstGeom prst="rect">
            <a:avLst/>
          </a:prstGeom>
        </p:spPr>
        <p:txBody>
          <a:bodyPr vert="horz" lIns="0" tIns="0" rIns="0" bIns="0" rtlCol="0">
            <a:normAutofit/>
          </a:bodyPr>
          <a:lstStyle>
            <a:lvl1pPr>
              <a:defRPr lang="de-AT" cap="all" baseline="0" dirty="0"/>
            </a:lvl1pPr>
          </a:lstStyle>
          <a:p>
            <a:pPr lvl="0"/>
            <a:r>
              <a:rPr lang="de-DE"/>
              <a:t>Mastertextformat bearbeiten</a:t>
            </a:r>
          </a:p>
        </p:txBody>
      </p:sp>
      <p:sp>
        <p:nvSpPr>
          <p:cNvPr id="11" name="Inhaltsplatzhalter 2"/>
          <p:cNvSpPr>
            <a:spLocks noGrp="1"/>
          </p:cNvSpPr>
          <p:nvPr>
            <p:ph sz="half" idx="1" hasCustomPrompt="1"/>
          </p:nvPr>
        </p:nvSpPr>
        <p:spPr>
          <a:xfrm>
            <a:off x="323850" y="1188425"/>
            <a:ext cx="4174331"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cxnSp>
        <p:nvCxnSpPr>
          <p:cNvPr id="8" name="Gerade Verbindung 7"/>
          <p:cNvCxnSpPr/>
          <p:nvPr/>
        </p:nvCxnSpPr>
        <p:spPr>
          <a:xfrm>
            <a:off x="323849" y="2940844"/>
            <a:ext cx="8493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9" name="Gerade Verbindung 8"/>
          <p:cNvCxnSpPr/>
          <p:nvPr/>
        </p:nvCxnSpPr>
        <p:spPr>
          <a:xfrm>
            <a:off x="323849" y="1152000"/>
            <a:ext cx="8493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Inhaltsplatzhalter 2"/>
          <p:cNvSpPr>
            <a:spLocks noGrp="1"/>
          </p:cNvSpPr>
          <p:nvPr>
            <p:ph sz="half" idx="18" hasCustomPrompt="1"/>
          </p:nvPr>
        </p:nvSpPr>
        <p:spPr>
          <a:xfrm>
            <a:off x="4642377" y="1188425"/>
            <a:ext cx="4174598"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3" name="Inhaltsplatzhalter 2"/>
          <p:cNvSpPr>
            <a:spLocks noGrp="1"/>
          </p:cNvSpPr>
          <p:nvPr>
            <p:ph sz="half" idx="20" hasCustomPrompt="1"/>
          </p:nvPr>
        </p:nvSpPr>
        <p:spPr>
          <a:xfrm>
            <a:off x="4642376" y="2985950"/>
            <a:ext cx="4174599"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4" name="Textplatzhalter 7"/>
          <p:cNvSpPr>
            <a:spLocks noGrp="1"/>
          </p:cNvSpPr>
          <p:nvPr>
            <p:ph type="body" sz="quarter" idx="21"/>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15" name="Fußzeilenplatzhalter 14"/>
          <p:cNvSpPr>
            <a:spLocks noGrp="1"/>
          </p:cNvSpPr>
          <p:nvPr>
            <p:ph type="ftr" sz="quarter" idx="22"/>
          </p:nvPr>
        </p:nvSpPr>
        <p:spPr/>
        <p:txBody>
          <a:bodyPr/>
          <a:lstStyle/>
          <a:p>
            <a:r>
              <a:rPr lang="de-AT" dirty="0"/>
              <a:t>© STRABAG, 16.3.2018</a:t>
            </a:r>
          </a:p>
        </p:txBody>
      </p:sp>
      <p:sp>
        <p:nvSpPr>
          <p:cNvPr id="16" name="Foliennummernplatzhalter 15"/>
          <p:cNvSpPr>
            <a:spLocks noGrp="1"/>
          </p:cNvSpPr>
          <p:nvPr>
            <p:ph type="sldNum" sz="quarter" idx="23"/>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586526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nhalt (bis 6 Punkte)">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323851" y="255032"/>
            <a:ext cx="2735263" cy="1081088"/>
          </a:xfrm>
        </p:spPr>
        <p:txBody>
          <a:bodyPr/>
          <a:lstStyle/>
          <a:p>
            <a:r>
              <a:rPr lang="de-DE" dirty="0"/>
              <a:t>Bild durch Klicken auf Symbol hinzufügen</a:t>
            </a:r>
            <a:endParaRPr lang="de-AT" dirty="0"/>
          </a:p>
        </p:txBody>
      </p:sp>
      <p:sp>
        <p:nvSpPr>
          <p:cNvPr id="8" name="Bildplatzhalter 6"/>
          <p:cNvSpPr>
            <a:spLocks noGrp="1"/>
          </p:cNvSpPr>
          <p:nvPr>
            <p:ph type="pic" sz="quarter" idx="14"/>
          </p:nvPr>
        </p:nvSpPr>
        <p:spPr>
          <a:xfrm>
            <a:off x="3203574" y="255032"/>
            <a:ext cx="2735263" cy="1081088"/>
          </a:xfrm>
        </p:spPr>
        <p:txBody>
          <a:bodyPr/>
          <a:lstStyle/>
          <a:p>
            <a:r>
              <a:rPr lang="de-DE" dirty="0"/>
              <a:t>Bild durch Klicken auf Symbol hinzufügen</a:t>
            </a:r>
            <a:endParaRPr lang="de-AT" dirty="0"/>
          </a:p>
        </p:txBody>
      </p:sp>
      <p:sp>
        <p:nvSpPr>
          <p:cNvPr id="9" name="Bildplatzhalter 6"/>
          <p:cNvSpPr>
            <a:spLocks noGrp="1"/>
          </p:cNvSpPr>
          <p:nvPr>
            <p:ph type="pic" sz="quarter" idx="15"/>
          </p:nvPr>
        </p:nvSpPr>
        <p:spPr>
          <a:xfrm>
            <a:off x="6084887" y="255032"/>
            <a:ext cx="2732087" cy="1081088"/>
          </a:xfrm>
        </p:spPr>
        <p:txBody>
          <a:bodyPr/>
          <a:lstStyle/>
          <a:p>
            <a:r>
              <a:rPr lang="de-DE" dirty="0"/>
              <a:t>Bild durch Klicken auf Symbol hinzufügen</a:t>
            </a:r>
            <a:endParaRPr lang="de-AT" dirty="0"/>
          </a:p>
        </p:txBody>
      </p:sp>
      <p:sp>
        <p:nvSpPr>
          <p:cNvPr id="10" name="Bildplatzhalter 6"/>
          <p:cNvSpPr>
            <a:spLocks noGrp="1"/>
          </p:cNvSpPr>
          <p:nvPr>
            <p:ph type="pic" sz="quarter" idx="16"/>
          </p:nvPr>
        </p:nvSpPr>
        <p:spPr>
          <a:xfrm>
            <a:off x="323851" y="2602045"/>
            <a:ext cx="2735263" cy="1081088"/>
          </a:xfrm>
        </p:spPr>
        <p:txBody>
          <a:bodyPr/>
          <a:lstStyle/>
          <a:p>
            <a:r>
              <a:rPr lang="de-DE" dirty="0"/>
              <a:t>Bild durch Klicken auf Symbol hinzufügen</a:t>
            </a:r>
            <a:endParaRPr lang="de-AT" dirty="0"/>
          </a:p>
        </p:txBody>
      </p:sp>
      <p:sp>
        <p:nvSpPr>
          <p:cNvPr id="11" name="Bildplatzhalter 6"/>
          <p:cNvSpPr>
            <a:spLocks noGrp="1"/>
          </p:cNvSpPr>
          <p:nvPr>
            <p:ph type="pic" sz="quarter" idx="17"/>
          </p:nvPr>
        </p:nvSpPr>
        <p:spPr>
          <a:xfrm>
            <a:off x="3203574" y="2602045"/>
            <a:ext cx="2735264" cy="1081088"/>
          </a:xfrm>
        </p:spPr>
        <p:txBody>
          <a:bodyPr/>
          <a:lstStyle/>
          <a:p>
            <a:r>
              <a:rPr lang="de-DE" dirty="0"/>
              <a:t>Bild durch Klicken auf Symbol hinzufügen</a:t>
            </a:r>
            <a:endParaRPr lang="de-AT" dirty="0"/>
          </a:p>
        </p:txBody>
      </p:sp>
      <p:sp>
        <p:nvSpPr>
          <p:cNvPr id="12" name="Bildplatzhalter 6"/>
          <p:cNvSpPr>
            <a:spLocks noGrp="1"/>
          </p:cNvSpPr>
          <p:nvPr>
            <p:ph type="pic" sz="quarter" idx="18"/>
          </p:nvPr>
        </p:nvSpPr>
        <p:spPr>
          <a:xfrm>
            <a:off x="6084888" y="2602045"/>
            <a:ext cx="2732087" cy="1081088"/>
          </a:xfrm>
        </p:spPr>
        <p:txBody>
          <a:bodyPr/>
          <a:lstStyle/>
          <a:p>
            <a:r>
              <a:rPr lang="de-DE" dirty="0"/>
              <a:t>Bild durch Klicken auf Symbol hinzufügen</a:t>
            </a:r>
            <a:endParaRPr lang="de-AT" dirty="0"/>
          </a:p>
        </p:txBody>
      </p:sp>
      <p:sp>
        <p:nvSpPr>
          <p:cNvPr id="14" name="Textplatzhalter 13"/>
          <p:cNvSpPr>
            <a:spLocks noGrp="1"/>
          </p:cNvSpPr>
          <p:nvPr>
            <p:ph type="body" sz="quarter" idx="19"/>
          </p:nvPr>
        </p:nvSpPr>
        <p:spPr>
          <a:xfrm>
            <a:off x="781050" y="1455540"/>
            <a:ext cx="2263995" cy="576143"/>
          </a:xfrm>
        </p:spPr>
        <p:txBody>
          <a:bodyPr/>
          <a:lstStyle>
            <a:lvl1pPr>
              <a:defRPr cap="all" baseline="0"/>
            </a:lvl1pPr>
          </a:lstStyle>
          <a:p>
            <a:pPr lvl="0"/>
            <a:r>
              <a:rPr lang="de-DE"/>
              <a:t>Textmasterformat bearbeiten</a:t>
            </a:r>
          </a:p>
        </p:txBody>
      </p:sp>
      <p:sp>
        <p:nvSpPr>
          <p:cNvPr id="16" name="Textplatzhalter 13"/>
          <p:cNvSpPr>
            <a:spLocks noGrp="1"/>
          </p:cNvSpPr>
          <p:nvPr>
            <p:ph type="body" sz="quarter" idx="20"/>
          </p:nvPr>
        </p:nvSpPr>
        <p:spPr>
          <a:xfrm>
            <a:off x="3653789" y="1455540"/>
            <a:ext cx="2285048" cy="576143"/>
          </a:xfrm>
        </p:spPr>
        <p:txBody>
          <a:bodyPr/>
          <a:lstStyle>
            <a:lvl1pPr>
              <a:defRPr cap="all" baseline="0"/>
            </a:lvl1pPr>
          </a:lstStyle>
          <a:p>
            <a:pPr lvl="0"/>
            <a:r>
              <a:rPr lang="de-DE"/>
              <a:t>Textmasterformat bearbeiten</a:t>
            </a:r>
          </a:p>
        </p:txBody>
      </p:sp>
      <p:sp>
        <p:nvSpPr>
          <p:cNvPr id="18" name="Textplatzhalter 13"/>
          <p:cNvSpPr>
            <a:spLocks noGrp="1"/>
          </p:cNvSpPr>
          <p:nvPr>
            <p:ph type="body" sz="quarter" idx="21"/>
          </p:nvPr>
        </p:nvSpPr>
        <p:spPr>
          <a:xfrm>
            <a:off x="6534150" y="1455540"/>
            <a:ext cx="2282825" cy="576143"/>
          </a:xfrm>
        </p:spPr>
        <p:txBody>
          <a:bodyPr/>
          <a:lstStyle>
            <a:lvl1pPr>
              <a:defRPr cap="all" baseline="0"/>
            </a:lvl1pPr>
          </a:lstStyle>
          <a:p>
            <a:pPr lvl="0"/>
            <a:r>
              <a:rPr lang="de-DE"/>
              <a:t>Textmasterformat bearbeiten</a:t>
            </a:r>
          </a:p>
        </p:txBody>
      </p:sp>
      <p:sp>
        <p:nvSpPr>
          <p:cNvPr id="20" name="Textplatzhalter 13"/>
          <p:cNvSpPr>
            <a:spLocks noGrp="1"/>
          </p:cNvSpPr>
          <p:nvPr>
            <p:ph type="body" sz="quarter" idx="22"/>
          </p:nvPr>
        </p:nvSpPr>
        <p:spPr>
          <a:xfrm>
            <a:off x="781050" y="3795807"/>
            <a:ext cx="2263995" cy="576143"/>
          </a:xfrm>
        </p:spPr>
        <p:txBody>
          <a:bodyPr/>
          <a:lstStyle>
            <a:lvl1pPr>
              <a:defRPr cap="all" baseline="0"/>
            </a:lvl1pPr>
          </a:lstStyle>
          <a:p>
            <a:pPr lvl="0"/>
            <a:r>
              <a:rPr lang="de-DE"/>
              <a:t>Textmasterformat bearbeiten</a:t>
            </a:r>
          </a:p>
        </p:txBody>
      </p:sp>
      <p:sp>
        <p:nvSpPr>
          <p:cNvPr id="22" name="Textplatzhalter 13"/>
          <p:cNvSpPr>
            <a:spLocks noGrp="1"/>
          </p:cNvSpPr>
          <p:nvPr>
            <p:ph type="body" sz="quarter" idx="23"/>
          </p:nvPr>
        </p:nvSpPr>
        <p:spPr>
          <a:xfrm>
            <a:off x="3661409" y="3795807"/>
            <a:ext cx="2277428" cy="576143"/>
          </a:xfrm>
        </p:spPr>
        <p:txBody>
          <a:bodyPr/>
          <a:lstStyle>
            <a:lvl1pPr>
              <a:defRPr cap="all" baseline="0"/>
            </a:lvl1pPr>
          </a:lstStyle>
          <a:p>
            <a:pPr lvl="0"/>
            <a:r>
              <a:rPr lang="de-DE"/>
              <a:t>Textmasterformat bearbeiten</a:t>
            </a:r>
          </a:p>
        </p:txBody>
      </p:sp>
      <p:sp>
        <p:nvSpPr>
          <p:cNvPr id="24" name="Textplatzhalter 13"/>
          <p:cNvSpPr>
            <a:spLocks noGrp="1"/>
          </p:cNvSpPr>
          <p:nvPr>
            <p:ph type="body" sz="quarter" idx="24"/>
          </p:nvPr>
        </p:nvSpPr>
        <p:spPr>
          <a:xfrm>
            <a:off x="6526529" y="3795807"/>
            <a:ext cx="2290444" cy="576143"/>
          </a:xfrm>
        </p:spPr>
        <p:txBody>
          <a:bodyPr/>
          <a:lstStyle>
            <a:lvl1pPr>
              <a:defRPr cap="all" baseline="0"/>
            </a:lvl1pPr>
          </a:lstStyle>
          <a:p>
            <a:pPr lvl="0"/>
            <a:r>
              <a:rPr lang="de-DE"/>
              <a:t>Textmasterformat bearbeiten</a:t>
            </a:r>
          </a:p>
        </p:txBody>
      </p:sp>
      <p:sp>
        <p:nvSpPr>
          <p:cNvPr id="27" name="Ellipse 26"/>
          <p:cNvSpPr/>
          <p:nvPr/>
        </p:nvSpPr>
        <p:spPr bwMode="gray">
          <a:xfrm>
            <a:off x="323851" y="1414322"/>
            <a:ext cx="288000" cy="288000"/>
          </a:xfrm>
          <a:prstGeom prst="ellipse">
            <a:avLst/>
          </a:prstGeom>
          <a:solidFill>
            <a:schemeClr val="accent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sz="1400" b="1" dirty="0">
                <a:solidFill>
                  <a:schemeClr val="bg1"/>
                </a:solidFill>
              </a:rPr>
              <a:t>1</a:t>
            </a:r>
          </a:p>
        </p:txBody>
      </p:sp>
      <p:sp>
        <p:nvSpPr>
          <p:cNvPr id="28" name="Ellipse 27"/>
          <p:cNvSpPr/>
          <p:nvPr/>
        </p:nvSpPr>
        <p:spPr bwMode="gray">
          <a:xfrm>
            <a:off x="3203574" y="1414322"/>
            <a:ext cx="288000" cy="288000"/>
          </a:xfrm>
          <a:prstGeom prst="ellipse">
            <a:avLst/>
          </a:prstGeom>
          <a:solidFill>
            <a:schemeClr val="accent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sz="1400" b="1" dirty="0">
                <a:solidFill>
                  <a:schemeClr val="bg1"/>
                </a:solidFill>
              </a:rPr>
              <a:t>2</a:t>
            </a:r>
          </a:p>
        </p:txBody>
      </p:sp>
      <p:sp>
        <p:nvSpPr>
          <p:cNvPr id="31" name="Ellipse 30"/>
          <p:cNvSpPr/>
          <p:nvPr/>
        </p:nvSpPr>
        <p:spPr bwMode="gray">
          <a:xfrm>
            <a:off x="6084887" y="1414322"/>
            <a:ext cx="288000" cy="288000"/>
          </a:xfrm>
          <a:prstGeom prst="ellipse">
            <a:avLst/>
          </a:prstGeom>
          <a:solidFill>
            <a:schemeClr val="accent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sz="1400" b="1" dirty="0">
                <a:solidFill>
                  <a:schemeClr val="bg1"/>
                </a:solidFill>
              </a:rPr>
              <a:t>3</a:t>
            </a:r>
          </a:p>
        </p:txBody>
      </p:sp>
      <p:sp>
        <p:nvSpPr>
          <p:cNvPr id="32" name="Ellipse 31"/>
          <p:cNvSpPr/>
          <p:nvPr/>
        </p:nvSpPr>
        <p:spPr bwMode="gray">
          <a:xfrm>
            <a:off x="323851" y="3758119"/>
            <a:ext cx="288000" cy="288000"/>
          </a:xfrm>
          <a:prstGeom prst="ellipse">
            <a:avLst/>
          </a:prstGeom>
          <a:solidFill>
            <a:schemeClr val="accent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sz="1400" b="1" dirty="0">
                <a:solidFill>
                  <a:schemeClr val="bg1"/>
                </a:solidFill>
              </a:rPr>
              <a:t>4</a:t>
            </a:r>
          </a:p>
        </p:txBody>
      </p:sp>
      <p:sp>
        <p:nvSpPr>
          <p:cNvPr id="33" name="Ellipse 32"/>
          <p:cNvSpPr/>
          <p:nvPr/>
        </p:nvSpPr>
        <p:spPr bwMode="gray">
          <a:xfrm>
            <a:off x="3203574" y="3758119"/>
            <a:ext cx="288000" cy="288000"/>
          </a:xfrm>
          <a:prstGeom prst="ellipse">
            <a:avLst/>
          </a:prstGeom>
          <a:solidFill>
            <a:schemeClr val="accent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sz="1400" b="1" dirty="0">
                <a:solidFill>
                  <a:schemeClr val="bg1"/>
                </a:solidFill>
              </a:rPr>
              <a:t>5</a:t>
            </a:r>
          </a:p>
        </p:txBody>
      </p:sp>
      <p:sp>
        <p:nvSpPr>
          <p:cNvPr id="34" name="Ellipse 33"/>
          <p:cNvSpPr/>
          <p:nvPr/>
        </p:nvSpPr>
        <p:spPr bwMode="gray">
          <a:xfrm>
            <a:off x="6084887" y="3758119"/>
            <a:ext cx="288000" cy="288000"/>
          </a:xfrm>
          <a:prstGeom prst="ellipse">
            <a:avLst/>
          </a:prstGeom>
          <a:solidFill>
            <a:schemeClr val="accent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sz="1400" b="1" dirty="0">
                <a:solidFill>
                  <a:schemeClr val="bg1"/>
                </a:solidFill>
              </a:rPr>
              <a:t>6</a:t>
            </a:r>
          </a:p>
        </p:txBody>
      </p:sp>
      <p:sp>
        <p:nvSpPr>
          <p:cNvPr id="25" name="Foliennummernplatzhalter 5">
            <a:extLst>
              <a:ext uri="{FF2B5EF4-FFF2-40B4-BE49-F238E27FC236}">
                <a16:creationId xmlns:a16="http://schemas.microsoft.com/office/drawing/2014/main" id="{85623282-9109-4813-A375-28A52A89CD95}"/>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26" name="Fußzeilenplatzhalter 13">
            <a:extLst>
              <a:ext uri="{FF2B5EF4-FFF2-40B4-BE49-F238E27FC236}">
                <a16:creationId xmlns:a16="http://schemas.microsoft.com/office/drawing/2014/main" id="{6C44AB2D-FBE7-4ABC-BEC2-8054EC8428D8}"/>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1104798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Inhalte">
    <p:spTree>
      <p:nvGrpSpPr>
        <p:cNvPr id="1" name=""/>
        <p:cNvGrpSpPr/>
        <p:nvPr/>
      </p:nvGrpSpPr>
      <p:grpSpPr>
        <a:xfrm>
          <a:off x="0" y="0"/>
          <a:ext cx="0" cy="0"/>
          <a:chOff x="0" y="0"/>
          <a:chExt cx="0" cy="0"/>
        </a:xfrm>
      </p:grpSpPr>
      <p:sp>
        <p:nvSpPr>
          <p:cNvPr id="17" name="Inhaltsplatzhalter 2"/>
          <p:cNvSpPr>
            <a:spLocks noGrp="1"/>
          </p:cNvSpPr>
          <p:nvPr>
            <p:ph sz="half" idx="1" hasCustomPrompt="1"/>
          </p:nvPr>
        </p:nvSpPr>
        <p:spPr>
          <a:xfrm>
            <a:off x="323851" y="938212"/>
            <a:ext cx="4174331" cy="1633538"/>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9" name="Inhaltsplatzhalter 2"/>
          <p:cNvSpPr>
            <a:spLocks noGrp="1"/>
          </p:cNvSpPr>
          <p:nvPr>
            <p:ph sz="half" idx="16" hasCustomPrompt="1"/>
          </p:nvPr>
        </p:nvSpPr>
        <p:spPr>
          <a:xfrm>
            <a:off x="323850" y="2736000"/>
            <a:ext cx="4174386" cy="165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20" name="Inhaltsplatzhalter 2"/>
          <p:cNvSpPr>
            <a:spLocks noGrp="1"/>
          </p:cNvSpPr>
          <p:nvPr>
            <p:ph sz="half" idx="18" hasCustomPrompt="1"/>
          </p:nvPr>
        </p:nvSpPr>
        <p:spPr>
          <a:xfrm>
            <a:off x="4642376" y="938212"/>
            <a:ext cx="4175092" cy="1633538"/>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26" name="Inhaltsplatzhalter 2"/>
          <p:cNvSpPr>
            <a:spLocks noGrp="1"/>
          </p:cNvSpPr>
          <p:nvPr>
            <p:ph sz="half" idx="20" hasCustomPrompt="1"/>
          </p:nvPr>
        </p:nvSpPr>
        <p:spPr>
          <a:xfrm>
            <a:off x="4642376" y="2736000"/>
            <a:ext cx="4175092" cy="165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32" name="Textplatzhalter 7"/>
          <p:cNvSpPr>
            <a:spLocks noGrp="1"/>
          </p:cNvSpPr>
          <p:nvPr>
            <p:ph type="body" sz="quarter" idx="15"/>
          </p:nvPr>
        </p:nvSpPr>
        <p:spPr>
          <a:xfrm>
            <a:off x="323851" y="4408353"/>
            <a:ext cx="8493617" cy="1350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4" name="Fußzeilenplatzhalter 3"/>
          <p:cNvSpPr>
            <a:spLocks noGrp="1"/>
          </p:cNvSpPr>
          <p:nvPr>
            <p:ph type="ftr" sz="quarter" idx="21"/>
          </p:nvPr>
        </p:nvSpPr>
        <p:spPr/>
        <p:txBody>
          <a:bodyPr/>
          <a:lstStyle/>
          <a:p>
            <a:r>
              <a:rPr lang="de-AT" dirty="0"/>
              <a:t>© STRABAG, 16.3.2018</a:t>
            </a:r>
          </a:p>
        </p:txBody>
      </p:sp>
      <p:sp>
        <p:nvSpPr>
          <p:cNvPr id="6" name="Foliennummernplatzhalter 5"/>
          <p:cNvSpPr>
            <a:spLocks noGrp="1"/>
          </p:cNvSpPr>
          <p:nvPr>
            <p:ph type="sldNum" sz="quarter" idx="22"/>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19679505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Inhalte mit Überschrift - unten groß">
    <p:spTree>
      <p:nvGrpSpPr>
        <p:cNvPr id="1" name=""/>
        <p:cNvGrpSpPr/>
        <p:nvPr/>
      </p:nvGrpSpPr>
      <p:grpSpPr>
        <a:xfrm>
          <a:off x="0" y="0"/>
          <a:ext cx="0" cy="0"/>
          <a:chOff x="0" y="0"/>
          <a:chExt cx="0" cy="0"/>
        </a:xfrm>
      </p:grpSpPr>
      <p:sp>
        <p:nvSpPr>
          <p:cNvPr id="5" name="Inhaltsplatzhalter 2"/>
          <p:cNvSpPr>
            <a:spLocks noGrp="1"/>
          </p:cNvSpPr>
          <p:nvPr>
            <p:ph sz="half" idx="1" hasCustomPrompt="1"/>
          </p:nvPr>
        </p:nvSpPr>
        <p:spPr>
          <a:xfrm>
            <a:off x="323529" y="1188000"/>
            <a:ext cx="2735584"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6" name="Textplatzhalter 7"/>
          <p:cNvSpPr>
            <a:spLocks noGrp="1"/>
          </p:cNvSpPr>
          <p:nvPr>
            <p:ph type="body" sz="quarter" idx="15" hasCustomPrompt="1"/>
          </p:nvPr>
        </p:nvSpPr>
        <p:spPr>
          <a:xfrm>
            <a:off x="323850" y="940196"/>
            <a:ext cx="2735263" cy="194400"/>
          </a:xfrm>
          <a:prstGeom prst="rect">
            <a:avLst/>
          </a:prstGeom>
        </p:spPr>
        <p:txBody>
          <a:bodyPr vert="horz" lIns="0" tIns="0" rIns="0" bIns="0" rtlCol="0">
            <a:normAutofit/>
          </a:bodyPr>
          <a:lstStyle>
            <a:lvl1pPr>
              <a:defRPr lang="de-AT" cap="all" baseline="0" dirty="0"/>
            </a:lvl1pPr>
          </a:lstStyle>
          <a:p>
            <a:pPr lvl="0"/>
            <a:r>
              <a:rPr lang="de-AT"/>
              <a:t>Titel</a:t>
            </a:r>
          </a:p>
        </p:txBody>
      </p:sp>
      <p:sp>
        <p:nvSpPr>
          <p:cNvPr id="7" name="Inhaltsplatzhalter 2"/>
          <p:cNvSpPr>
            <a:spLocks noGrp="1"/>
          </p:cNvSpPr>
          <p:nvPr>
            <p:ph sz="half" idx="16" hasCustomPrompt="1"/>
          </p:nvPr>
        </p:nvSpPr>
        <p:spPr>
          <a:xfrm>
            <a:off x="323850" y="2984400"/>
            <a:ext cx="8493125"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8" name="Textplatzhalter 7"/>
          <p:cNvSpPr>
            <a:spLocks noGrp="1"/>
          </p:cNvSpPr>
          <p:nvPr>
            <p:ph type="body" sz="quarter" idx="17" hasCustomPrompt="1"/>
          </p:nvPr>
        </p:nvSpPr>
        <p:spPr>
          <a:xfrm>
            <a:off x="323850" y="2736530"/>
            <a:ext cx="8493125" cy="194400"/>
          </a:xfrm>
          <a:prstGeom prst="rect">
            <a:avLst/>
          </a:prstGeom>
        </p:spPr>
        <p:txBody>
          <a:bodyPr vert="horz" lIns="0" tIns="0" rIns="0" bIns="0" rtlCol="0">
            <a:normAutofit/>
          </a:bodyPr>
          <a:lstStyle>
            <a:lvl1pPr>
              <a:defRPr lang="de-AT" cap="all" baseline="0" dirty="0"/>
            </a:lvl1pPr>
          </a:lstStyle>
          <a:p>
            <a:pPr lvl="0"/>
            <a:r>
              <a:rPr lang="de-AT"/>
              <a:t>Titel</a:t>
            </a:r>
          </a:p>
        </p:txBody>
      </p:sp>
      <p:sp>
        <p:nvSpPr>
          <p:cNvPr id="9" name="Inhaltsplatzhalter 2"/>
          <p:cNvSpPr>
            <a:spLocks noGrp="1"/>
          </p:cNvSpPr>
          <p:nvPr>
            <p:ph sz="half" idx="18" hasCustomPrompt="1"/>
          </p:nvPr>
        </p:nvSpPr>
        <p:spPr>
          <a:xfrm>
            <a:off x="3203573" y="1188000"/>
            <a:ext cx="2735263"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0" name="Textplatzhalter 7"/>
          <p:cNvSpPr>
            <a:spLocks noGrp="1"/>
          </p:cNvSpPr>
          <p:nvPr>
            <p:ph type="body" sz="quarter" idx="19" hasCustomPrompt="1"/>
          </p:nvPr>
        </p:nvSpPr>
        <p:spPr>
          <a:xfrm>
            <a:off x="3203573" y="940194"/>
            <a:ext cx="2735263" cy="194400"/>
          </a:xfrm>
          <a:prstGeom prst="rect">
            <a:avLst/>
          </a:prstGeom>
        </p:spPr>
        <p:txBody>
          <a:bodyPr vert="horz" lIns="0" tIns="0" rIns="0" bIns="0" rtlCol="0">
            <a:normAutofit/>
          </a:bodyPr>
          <a:lstStyle>
            <a:lvl1pPr>
              <a:defRPr lang="de-AT" cap="all" baseline="0" dirty="0"/>
            </a:lvl1pPr>
          </a:lstStyle>
          <a:p>
            <a:pPr lvl="0"/>
            <a:r>
              <a:rPr lang="de-AT"/>
              <a:t>Titel</a:t>
            </a:r>
          </a:p>
        </p:txBody>
      </p:sp>
      <p:sp>
        <p:nvSpPr>
          <p:cNvPr id="11" name="Inhaltsplatzhalter 2"/>
          <p:cNvSpPr>
            <a:spLocks noGrp="1"/>
          </p:cNvSpPr>
          <p:nvPr>
            <p:ph sz="half" idx="20" hasCustomPrompt="1"/>
          </p:nvPr>
        </p:nvSpPr>
        <p:spPr>
          <a:xfrm>
            <a:off x="6084888" y="1188000"/>
            <a:ext cx="2732087" cy="1386000"/>
          </a:xfrm>
          <a:prstGeom prst="rect">
            <a:avLst/>
          </a:prstGeo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2" name="Textplatzhalter 7"/>
          <p:cNvSpPr>
            <a:spLocks noGrp="1"/>
          </p:cNvSpPr>
          <p:nvPr>
            <p:ph type="body" sz="quarter" idx="21" hasCustomPrompt="1"/>
          </p:nvPr>
        </p:nvSpPr>
        <p:spPr>
          <a:xfrm>
            <a:off x="6084888" y="940194"/>
            <a:ext cx="2732087" cy="194400"/>
          </a:xfrm>
          <a:prstGeom prst="rect">
            <a:avLst/>
          </a:prstGeom>
        </p:spPr>
        <p:txBody>
          <a:bodyPr vert="horz" lIns="0" tIns="0" rIns="0" bIns="0" rtlCol="0">
            <a:normAutofit/>
          </a:bodyPr>
          <a:lstStyle>
            <a:lvl1pPr>
              <a:defRPr lang="de-AT" cap="all" baseline="0" dirty="0"/>
            </a:lvl1pPr>
          </a:lstStyle>
          <a:p>
            <a:pPr lvl="0"/>
            <a:r>
              <a:rPr lang="de-AT"/>
              <a:t>Titel</a:t>
            </a:r>
          </a:p>
        </p:txBody>
      </p:sp>
      <p:cxnSp>
        <p:nvCxnSpPr>
          <p:cNvPr id="13" name="Gerade Verbindung 12"/>
          <p:cNvCxnSpPr/>
          <p:nvPr/>
        </p:nvCxnSpPr>
        <p:spPr>
          <a:xfrm>
            <a:off x="323850" y="1152000"/>
            <a:ext cx="273685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a:off x="3203574" y="1152000"/>
            <a:ext cx="2735263"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Gerade Verbindung 14"/>
          <p:cNvCxnSpPr/>
          <p:nvPr/>
        </p:nvCxnSpPr>
        <p:spPr>
          <a:xfrm>
            <a:off x="6084888" y="1152000"/>
            <a:ext cx="2732087"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a:off x="323851" y="2942578"/>
            <a:ext cx="8493125"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8" name="Textplatzhalter 7"/>
          <p:cNvSpPr>
            <a:spLocks noGrp="1"/>
          </p:cNvSpPr>
          <p:nvPr>
            <p:ph type="body" sz="quarter" idx="22"/>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19" name="Fußzeilenplatzhalter 18"/>
          <p:cNvSpPr>
            <a:spLocks noGrp="1"/>
          </p:cNvSpPr>
          <p:nvPr>
            <p:ph type="ftr" sz="quarter" idx="23"/>
          </p:nvPr>
        </p:nvSpPr>
        <p:spPr/>
        <p:txBody>
          <a:bodyPr/>
          <a:lstStyle/>
          <a:p>
            <a:r>
              <a:rPr lang="de-AT" dirty="0"/>
              <a:t>© STRABAG, 16.3.2018</a:t>
            </a:r>
          </a:p>
        </p:txBody>
      </p:sp>
      <p:sp>
        <p:nvSpPr>
          <p:cNvPr id="20" name="Foliennummernplatzhalter 19"/>
          <p:cNvSpPr>
            <a:spLocks noGrp="1"/>
          </p:cNvSpPr>
          <p:nvPr>
            <p:ph type="sldNum" sz="quarter" idx="24"/>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1204162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Diagramme + Textfeld">
    <p:spTree>
      <p:nvGrpSpPr>
        <p:cNvPr id="1" name=""/>
        <p:cNvGrpSpPr/>
        <p:nvPr/>
      </p:nvGrpSpPr>
      <p:grpSpPr>
        <a:xfrm>
          <a:off x="0" y="0"/>
          <a:ext cx="0" cy="0"/>
          <a:chOff x="0" y="0"/>
          <a:chExt cx="0" cy="0"/>
        </a:xfrm>
      </p:grpSpPr>
      <p:sp>
        <p:nvSpPr>
          <p:cNvPr id="8" name="Diagrammplatzhalter 7"/>
          <p:cNvSpPr>
            <a:spLocks noGrp="1"/>
          </p:cNvSpPr>
          <p:nvPr>
            <p:ph type="chart" sz="quarter" idx="21" hasCustomPrompt="1"/>
          </p:nvPr>
        </p:nvSpPr>
        <p:spPr>
          <a:xfrm>
            <a:off x="323850" y="938213"/>
            <a:ext cx="4175125" cy="1633537"/>
          </a:xfrm>
          <a:prstGeom prst="rect">
            <a:avLst/>
          </a:prstGeom>
        </p:spPr>
        <p:txBody>
          <a:bodyPr/>
          <a:lstStyle>
            <a:lvl1pPr>
              <a:defRPr/>
            </a:lvl1pPr>
          </a:lstStyle>
          <a:p>
            <a:r>
              <a:rPr lang="de-AT" dirty="0"/>
              <a:t>Bild durch Klicken auf Symbol hinzufügen</a:t>
            </a:r>
          </a:p>
        </p:txBody>
      </p:sp>
      <p:sp>
        <p:nvSpPr>
          <p:cNvPr id="13" name="Diagrammplatzhalter 7"/>
          <p:cNvSpPr>
            <a:spLocks noGrp="1"/>
          </p:cNvSpPr>
          <p:nvPr>
            <p:ph type="chart" sz="quarter" idx="22" hasCustomPrompt="1"/>
          </p:nvPr>
        </p:nvSpPr>
        <p:spPr>
          <a:xfrm>
            <a:off x="4643439" y="938213"/>
            <a:ext cx="4174029" cy="1633537"/>
          </a:xfrm>
          <a:prstGeom prst="rect">
            <a:avLst/>
          </a:prstGeom>
        </p:spPr>
        <p:txBody>
          <a:bodyPr/>
          <a:lstStyle>
            <a:lvl1pPr>
              <a:defRPr/>
            </a:lvl1pPr>
          </a:lstStyle>
          <a:p>
            <a:r>
              <a:rPr lang="de-AT" dirty="0"/>
              <a:t>Bild durch Klicken auf Symbol hinzufügen</a:t>
            </a:r>
          </a:p>
        </p:txBody>
      </p:sp>
      <p:sp>
        <p:nvSpPr>
          <p:cNvPr id="15" name="Diagrammplatzhalter 7"/>
          <p:cNvSpPr>
            <a:spLocks noGrp="1"/>
          </p:cNvSpPr>
          <p:nvPr>
            <p:ph type="chart" sz="quarter" idx="23" hasCustomPrompt="1"/>
          </p:nvPr>
        </p:nvSpPr>
        <p:spPr>
          <a:xfrm>
            <a:off x="323850" y="2736085"/>
            <a:ext cx="4176000" cy="1656000"/>
          </a:xfrm>
          <a:prstGeom prst="rect">
            <a:avLst/>
          </a:prstGeom>
        </p:spPr>
        <p:txBody>
          <a:bodyPr/>
          <a:lstStyle>
            <a:lvl1pPr>
              <a:defRPr/>
            </a:lvl1pPr>
          </a:lstStyle>
          <a:p>
            <a:r>
              <a:rPr lang="de-AT" dirty="0"/>
              <a:t>Bild durch Klicken auf Symbol hinzufügen</a:t>
            </a:r>
          </a:p>
        </p:txBody>
      </p:sp>
      <p:sp>
        <p:nvSpPr>
          <p:cNvPr id="12" name="Inhaltsplatzhalter 2"/>
          <p:cNvSpPr>
            <a:spLocks noGrp="1"/>
          </p:cNvSpPr>
          <p:nvPr>
            <p:ph sz="half" idx="20" hasCustomPrompt="1"/>
          </p:nvPr>
        </p:nvSpPr>
        <p:spPr>
          <a:xfrm>
            <a:off x="4638399" y="2736085"/>
            <a:ext cx="4179069" cy="1656000"/>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0" name="Textplatzhalter 9"/>
          <p:cNvSpPr>
            <a:spLocks noGrp="1"/>
          </p:cNvSpPr>
          <p:nvPr>
            <p:ph type="body" sz="quarter" idx="24"/>
          </p:nvPr>
        </p:nvSpPr>
        <p:spPr>
          <a:xfrm>
            <a:off x="323850" y="2458714"/>
            <a:ext cx="3168650" cy="147325"/>
          </a:xfrm>
          <a:prstGeom prst="rect">
            <a:avLst/>
          </a:prstGeom>
        </p:spPr>
        <p:txBody>
          <a:bodyPr>
            <a:noAutofit/>
          </a:bodyPr>
          <a:lstStyle>
            <a:lvl1pPr>
              <a:defRPr sz="1000" b="0" i="0" cap="all" baseline="0"/>
            </a:lvl1pPr>
            <a:lvl2pPr>
              <a:defRPr sz="1000" b="0" i="0"/>
            </a:lvl2pPr>
            <a:lvl3pPr>
              <a:defRPr sz="1000" b="0" i="0"/>
            </a:lvl3pPr>
            <a:lvl4pPr>
              <a:defRPr sz="1000" b="0" i="0"/>
            </a:lvl4pPr>
            <a:lvl5pPr>
              <a:defRPr sz="1000" b="0" i="0"/>
            </a:lvl5pPr>
          </a:lstStyle>
          <a:p>
            <a:pPr lvl="0"/>
            <a:r>
              <a:rPr lang="de-DE"/>
              <a:t>Mastertextformat bearbeiten</a:t>
            </a:r>
          </a:p>
        </p:txBody>
      </p:sp>
      <p:sp>
        <p:nvSpPr>
          <p:cNvPr id="17" name="Textplatzhalter 9"/>
          <p:cNvSpPr>
            <a:spLocks noGrp="1"/>
          </p:cNvSpPr>
          <p:nvPr>
            <p:ph type="body" sz="quarter" idx="25"/>
          </p:nvPr>
        </p:nvSpPr>
        <p:spPr>
          <a:xfrm>
            <a:off x="4643438" y="2458714"/>
            <a:ext cx="3172487" cy="147325"/>
          </a:xfrm>
          <a:prstGeom prst="rect">
            <a:avLst/>
          </a:prstGeom>
        </p:spPr>
        <p:txBody>
          <a:bodyPr>
            <a:noAutofit/>
          </a:bodyPr>
          <a:lstStyle>
            <a:lvl1pPr>
              <a:defRPr sz="1000" b="0" i="0" cap="all" baseline="0"/>
            </a:lvl1pPr>
            <a:lvl2pPr>
              <a:defRPr sz="1000" b="0" i="0"/>
            </a:lvl2pPr>
            <a:lvl3pPr>
              <a:defRPr sz="1000" b="0" i="0"/>
            </a:lvl3pPr>
            <a:lvl4pPr>
              <a:defRPr sz="1000" b="0" i="0"/>
            </a:lvl4pPr>
            <a:lvl5pPr>
              <a:defRPr sz="1000" b="0" i="0"/>
            </a:lvl5pPr>
          </a:lstStyle>
          <a:p>
            <a:pPr lvl="0"/>
            <a:r>
              <a:rPr lang="de-DE"/>
              <a:t>Mastertextformat bearbeiten</a:t>
            </a:r>
          </a:p>
        </p:txBody>
      </p:sp>
      <p:sp>
        <p:nvSpPr>
          <p:cNvPr id="18" name="Textplatzhalter 9"/>
          <p:cNvSpPr>
            <a:spLocks noGrp="1"/>
          </p:cNvSpPr>
          <p:nvPr>
            <p:ph type="body" sz="quarter" idx="26"/>
          </p:nvPr>
        </p:nvSpPr>
        <p:spPr>
          <a:xfrm>
            <a:off x="323850" y="4241307"/>
            <a:ext cx="3168650" cy="130668"/>
          </a:xfrm>
          <a:prstGeom prst="rect">
            <a:avLst/>
          </a:prstGeom>
        </p:spPr>
        <p:txBody>
          <a:bodyPr>
            <a:noAutofit/>
          </a:bodyPr>
          <a:lstStyle>
            <a:lvl1pPr>
              <a:defRPr sz="1000" b="0" i="0" cap="all" baseline="0"/>
            </a:lvl1pPr>
            <a:lvl2pPr>
              <a:defRPr sz="1000" b="0" i="0"/>
            </a:lvl2pPr>
            <a:lvl3pPr>
              <a:defRPr sz="1000" b="0" i="0"/>
            </a:lvl3pPr>
            <a:lvl4pPr>
              <a:defRPr sz="1000" b="0" i="0"/>
            </a:lvl4pPr>
            <a:lvl5pPr>
              <a:defRPr sz="1000" b="0" i="0"/>
            </a:lvl5pPr>
          </a:lstStyle>
          <a:p>
            <a:pPr lvl="0"/>
            <a:r>
              <a:rPr lang="de-DE"/>
              <a:t>Mastertextformat bearbeiten</a:t>
            </a:r>
          </a:p>
        </p:txBody>
      </p:sp>
      <p:sp>
        <p:nvSpPr>
          <p:cNvPr id="4" name="Fußzeilenplatzhalter 3"/>
          <p:cNvSpPr>
            <a:spLocks noGrp="1"/>
          </p:cNvSpPr>
          <p:nvPr>
            <p:ph type="ftr" sz="quarter" idx="27"/>
          </p:nvPr>
        </p:nvSpPr>
        <p:spPr/>
        <p:txBody>
          <a:bodyPr/>
          <a:lstStyle/>
          <a:p>
            <a:r>
              <a:rPr lang="de-AT" dirty="0"/>
              <a:t>© STRABAG, 16.3.2018</a:t>
            </a:r>
          </a:p>
        </p:txBody>
      </p:sp>
      <p:sp>
        <p:nvSpPr>
          <p:cNvPr id="6" name="Foliennummernplatzhalter 5"/>
          <p:cNvSpPr>
            <a:spLocks noGrp="1"/>
          </p:cNvSpPr>
          <p:nvPr>
            <p:ph type="sldNum" sz="quarter" idx="28"/>
          </p:nvPr>
        </p:nvSpPr>
        <p:spPr/>
        <p:txBody>
          <a:bodyPr/>
          <a:lstStyle/>
          <a:p>
            <a:fld id="{5334B2CA-A0E8-4E5F-963C-6643CB8FCEB1}" type="slidenum">
              <a:rPr lang="de-AT" smtClean="0"/>
              <a:pPr/>
              <a:t>‹Nr.›</a:t>
            </a:fld>
            <a:endParaRPr lang="de-AT" dirty="0"/>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41754496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Bilder mit Textefeldern">
    <p:spTree>
      <p:nvGrpSpPr>
        <p:cNvPr id="1" name=""/>
        <p:cNvGrpSpPr/>
        <p:nvPr/>
      </p:nvGrpSpPr>
      <p:grpSpPr>
        <a:xfrm>
          <a:off x="0" y="0"/>
          <a:ext cx="0" cy="0"/>
          <a:chOff x="0" y="0"/>
          <a:chExt cx="0" cy="0"/>
        </a:xfrm>
      </p:grpSpPr>
      <p:sp>
        <p:nvSpPr>
          <p:cNvPr id="5" name="Bildplatzhalter 6"/>
          <p:cNvSpPr>
            <a:spLocks noGrp="1"/>
          </p:cNvSpPr>
          <p:nvPr>
            <p:ph type="pic" sz="quarter" idx="13"/>
          </p:nvPr>
        </p:nvSpPr>
        <p:spPr>
          <a:xfrm>
            <a:off x="323850" y="938213"/>
            <a:ext cx="2015863" cy="1633537"/>
          </a:xfrm>
          <a:prstGeom prst="rect">
            <a:avLst/>
          </a:prstGeom>
        </p:spPr>
        <p:txBody>
          <a:bodyPr/>
          <a:lstStyle>
            <a:lvl1pPr>
              <a:defRPr/>
            </a:lvl1pPr>
          </a:lstStyle>
          <a:p>
            <a:r>
              <a:rPr lang="de-DE" dirty="0"/>
              <a:t>Bild durch Klicken auf Symbol hinzufügen</a:t>
            </a:r>
            <a:endParaRPr lang="de-AT" dirty="0"/>
          </a:p>
        </p:txBody>
      </p:sp>
      <p:sp>
        <p:nvSpPr>
          <p:cNvPr id="6" name="Bildplatzhalter 6"/>
          <p:cNvSpPr>
            <a:spLocks noGrp="1"/>
          </p:cNvSpPr>
          <p:nvPr>
            <p:ph type="pic" sz="quarter" idx="14"/>
          </p:nvPr>
        </p:nvSpPr>
        <p:spPr>
          <a:xfrm>
            <a:off x="323850" y="2736000"/>
            <a:ext cx="2015863" cy="1645394"/>
          </a:xfrm>
          <a:prstGeom prst="rect">
            <a:avLst/>
          </a:prstGeom>
        </p:spPr>
        <p:txBody>
          <a:bodyPr/>
          <a:lstStyle>
            <a:lvl1pPr>
              <a:defRPr/>
            </a:lvl1pPr>
          </a:lstStyle>
          <a:p>
            <a:r>
              <a:rPr lang="de-DE" dirty="0"/>
              <a:t>Bild durch Klicken auf Symbol hinzufügen</a:t>
            </a:r>
            <a:endParaRPr lang="de-AT" dirty="0"/>
          </a:p>
        </p:txBody>
      </p:sp>
      <p:sp>
        <p:nvSpPr>
          <p:cNvPr id="7" name="Bildplatzhalter 6"/>
          <p:cNvSpPr>
            <a:spLocks noGrp="1"/>
          </p:cNvSpPr>
          <p:nvPr>
            <p:ph type="pic" sz="quarter" idx="15"/>
          </p:nvPr>
        </p:nvSpPr>
        <p:spPr>
          <a:xfrm>
            <a:off x="4639446" y="938213"/>
            <a:ext cx="2015863" cy="1633537"/>
          </a:xfrm>
          <a:prstGeom prst="rect">
            <a:avLst/>
          </a:prstGeom>
        </p:spPr>
        <p:txBody>
          <a:bodyPr/>
          <a:lstStyle>
            <a:lvl1pPr>
              <a:defRPr/>
            </a:lvl1pPr>
          </a:lstStyle>
          <a:p>
            <a:r>
              <a:rPr lang="de-DE" dirty="0"/>
              <a:t>Bild durch Klicken auf Symbol hinzufügen</a:t>
            </a:r>
            <a:endParaRPr lang="de-AT" dirty="0"/>
          </a:p>
        </p:txBody>
      </p:sp>
      <p:sp>
        <p:nvSpPr>
          <p:cNvPr id="8" name="Bildplatzhalter 6"/>
          <p:cNvSpPr>
            <a:spLocks noGrp="1"/>
          </p:cNvSpPr>
          <p:nvPr>
            <p:ph type="pic" sz="quarter" idx="16"/>
          </p:nvPr>
        </p:nvSpPr>
        <p:spPr>
          <a:xfrm>
            <a:off x="4639446" y="2736000"/>
            <a:ext cx="2015863" cy="1645394"/>
          </a:xfrm>
          <a:prstGeom prst="rect">
            <a:avLst/>
          </a:prstGeom>
        </p:spPr>
        <p:txBody>
          <a:bodyPr/>
          <a:lstStyle>
            <a:lvl1pPr>
              <a:defRPr/>
            </a:lvl1pPr>
          </a:lstStyle>
          <a:p>
            <a:r>
              <a:rPr lang="de-DE" dirty="0"/>
              <a:t>Bild durch Klicken auf Symbol hinzufügen</a:t>
            </a:r>
            <a:endParaRPr lang="de-AT" dirty="0"/>
          </a:p>
        </p:txBody>
      </p:sp>
      <p:sp>
        <p:nvSpPr>
          <p:cNvPr id="9" name="Inhaltsplatzhalter 2"/>
          <p:cNvSpPr>
            <a:spLocks noGrp="1"/>
          </p:cNvSpPr>
          <p:nvPr>
            <p:ph sz="half" idx="18" hasCustomPrompt="1"/>
          </p:nvPr>
        </p:nvSpPr>
        <p:spPr>
          <a:xfrm>
            <a:off x="2490913" y="1392767"/>
            <a:ext cx="2008062" cy="1188000"/>
          </a:xfrm>
          <a:prstGeom prst="rect">
            <a:avLst/>
          </a:prstGeom>
        </p:spPr>
        <p:txBody>
          <a:bodyPr>
            <a:normAutofit/>
          </a:bodyPr>
          <a:lstStyle>
            <a:lvl1pPr>
              <a:spcBef>
                <a:spcPts val="300"/>
              </a:spcBef>
              <a:defRPr sz="1200" b="1" cap="none" baseline="0"/>
            </a:lvl1pPr>
            <a:lvl2pPr>
              <a:spcBef>
                <a:spcPts val="300"/>
              </a:spcBef>
              <a:defRPr sz="1200"/>
            </a:lvl2pPr>
            <a:lvl3pPr>
              <a:spcBef>
                <a:spcPts val="300"/>
              </a:spcBef>
              <a:defRPr sz="1200"/>
            </a:lvl3pPr>
            <a:lvl4pPr>
              <a:spcBef>
                <a:spcPts val="600"/>
              </a:spcBef>
              <a:defRPr sz="1200"/>
            </a:lvl4pPr>
            <a:lvl5pPr>
              <a:spcBef>
                <a:spcPts val="600"/>
              </a:spcBef>
              <a:defRPr sz="12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0" name="Textplatzhalter 7"/>
          <p:cNvSpPr>
            <a:spLocks noGrp="1"/>
          </p:cNvSpPr>
          <p:nvPr>
            <p:ph type="body" sz="quarter" idx="19"/>
          </p:nvPr>
        </p:nvSpPr>
        <p:spPr>
          <a:xfrm>
            <a:off x="2490913" y="939600"/>
            <a:ext cx="2008062" cy="360000"/>
          </a:xfrm>
          <a:prstGeom prst="rect">
            <a:avLst/>
          </a:prstGeom>
        </p:spPr>
        <p:txBody>
          <a:bodyPr>
            <a:noAutofit/>
          </a:bodyPr>
          <a:lstStyle>
            <a:lvl1pPr>
              <a:defRPr sz="1200" cap="all" baseline="0"/>
            </a:lvl1pPr>
          </a:lstStyle>
          <a:p>
            <a:pPr lvl="0"/>
            <a:r>
              <a:rPr lang="de-DE"/>
              <a:t>Mastertextformat bearbeiten</a:t>
            </a:r>
          </a:p>
        </p:txBody>
      </p:sp>
      <p:sp>
        <p:nvSpPr>
          <p:cNvPr id="11" name="Inhaltsplatzhalter 2"/>
          <p:cNvSpPr>
            <a:spLocks noGrp="1"/>
          </p:cNvSpPr>
          <p:nvPr>
            <p:ph sz="half" idx="20" hasCustomPrompt="1"/>
          </p:nvPr>
        </p:nvSpPr>
        <p:spPr>
          <a:xfrm>
            <a:off x="6805462" y="1392767"/>
            <a:ext cx="2011513" cy="1188000"/>
          </a:xfrm>
          <a:prstGeom prst="rect">
            <a:avLst/>
          </a:prstGeom>
        </p:spPr>
        <p:txBody>
          <a:bodyPr>
            <a:normAutofit/>
          </a:bodyPr>
          <a:lstStyle>
            <a:lvl1pPr>
              <a:spcBef>
                <a:spcPts val="300"/>
              </a:spcBef>
              <a:defRPr sz="1200" b="1" cap="none" baseline="0"/>
            </a:lvl1pPr>
            <a:lvl2pPr>
              <a:spcBef>
                <a:spcPts val="300"/>
              </a:spcBef>
              <a:defRPr sz="1200"/>
            </a:lvl2pPr>
            <a:lvl3pPr>
              <a:spcBef>
                <a:spcPts val="300"/>
              </a:spcBef>
              <a:defRPr sz="1200"/>
            </a:lvl3pPr>
            <a:lvl4pPr>
              <a:spcBef>
                <a:spcPts val="600"/>
              </a:spcBef>
              <a:defRPr sz="1200"/>
            </a:lvl4pPr>
            <a:lvl5pPr>
              <a:spcBef>
                <a:spcPts val="600"/>
              </a:spcBef>
              <a:defRPr sz="12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2" name="Textplatzhalter 7"/>
          <p:cNvSpPr>
            <a:spLocks noGrp="1"/>
          </p:cNvSpPr>
          <p:nvPr>
            <p:ph type="body" sz="quarter" idx="21"/>
          </p:nvPr>
        </p:nvSpPr>
        <p:spPr>
          <a:xfrm>
            <a:off x="6805462" y="939600"/>
            <a:ext cx="2011513" cy="360000"/>
          </a:xfrm>
          <a:prstGeom prst="rect">
            <a:avLst/>
          </a:prstGeom>
        </p:spPr>
        <p:txBody>
          <a:bodyPr>
            <a:noAutofit/>
          </a:bodyPr>
          <a:lstStyle>
            <a:lvl1pPr>
              <a:defRPr sz="1200" cap="all" baseline="0"/>
            </a:lvl1pPr>
          </a:lstStyle>
          <a:p>
            <a:pPr lvl="0"/>
            <a:r>
              <a:rPr lang="de-DE"/>
              <a:t>Mastertextformat bearbeiten</a:t>
            </a:r>
          </a:p>
        </p:txBody>
      </p:sp>
      <p:sp>
        <p:nvSpPr>
          <p:cNvPr id="13" name="Inhaltsplatzhalter 2"/>
          <p:cNvSpPr>
            <a:spLocks noGrp="1"/>
          </p:cNvSpPr>
          <p:nvPr>
            <p:ph sz="half" idx="22" hasCustomPrompt="1"/>
          </p:nvPr>
        </p:nvSpPr>
        <p:spPr>
          <a:xfrm>
            <a:off x="2490913" y="3195635"/>
            <a:ext cx="2008062" cy="1185865"/>
          </a:xfrm>
          <a:prstGeom prst="rect">
            <a:avLst/>
          </a:prstGeom>
        </p:spPr>
        <p:txBody>
          <a:bodyPr>
            <a:normAutofit/>
          </a:bodyPr>
          <a:lstStyle>
            <a:lvl1pPr>
              <a:spcBef>
                <a:spcPts val="300"/>
              </a:spcBef>
              <a:defRPr sz="1200" b="1" cap="none" baseline="0"/>
            </a:lvl1pPr>
            <a:lvl2pPr>
              <a:spcBef>
                <a:spcPts val="300"/>
              </a:spcBef>
              <a:defRPr sz="1200"/>
            </a:lvl2pPr>
            <a:lvl3pPr>
              <a:spcBef>
                <a:spcPts val="300"/>
              </a:spcBef>
              <a:defRPr sz="1200"/>
            </a:lvl3pPr>
            <a:lvl4pPr>
              <a:spcBef>
                <a:spcPts val="600"/>
              </a:spcBef>
              <a:defRPr sz="1200"/>
            </a:lvl4pPr>
            <a:lvl5pPr>
              <a:spcBef>
                <a:spcPts val="600"/>
              </a:spcBef>
              <a:defRPr sz="12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4" name="Textplatzhalter 7"/>
          <p:cNvSpPr>
            <a:spLocks noGrp="1"/>
          </p:cNvSpPr>
          <p:nvPr>
            <p:ph type="body" sz="quarter" idx="23"/>
          </p:nvPr>
        </p:nvSpPr>
        <p:spPr>
          <a:xfrm>
            <a:off x="2490913" y="2736000"/>
            <a:ext cx="2008062" cy="360000"/>
          </a:xfrm>
          <a:prstGeom prst="rect">
            <a:avLst/>
          </a:prstGeom>
        </p:spPr>
        <p:txBody>
          <a:bodyPr>
            <a:noAutofit/>
          </a:bodyPr>
          <a:lstStyle>
            <a:lvl1pPr>
              <a:defRPr sz="1200" cap="all" baseline="0"/>
            </a:lvl1pPr>
          </a:lstStyle>
          <a:p>
            <a:pPr lvl="0"/>
            <a:r>
              <a:rPr lang="de-DE"/>
              <a:t>Mastertextformat bearbeiten</a:t>
            </a:r>
          </a:p>
        </p:txBody>
      </p:sp>
      <p:sp>
        <p:nvSpPr>
          <p:cNvPr id="15" name="Inhaltsplatzhalter 2"/>
          <p:cNvSpPr>
            <a:spLocks noGrp="1"/>
          </p:cNvSpPr>
          <p:nvPr>
            <p:ph sz="half" idx="24" hasCustomPrompt="1"/>
          </p:nvPr>
        </p:nvSpPr>
        <p:spPr>
          <a:xfrm>
            <a:off x="6805462" y="3195635"/>
            <a:ext cx="2011513" cy="1185865"/>
          </a:xfrm>
          <a:prstGeom prst="rect">
            <a:avLst/>
          </a:prstGeom>
        </p:spPr>
        <p:txBody>
          <a:bodyPr>
            <a:normAutofit/>
          </a:bodyPr>
          <a:lstStyle>
            <a:lvl1pPr>
              <a:spcBef>
                <a:spcPts val="300"/>
              </a:spcBef>
              <a:defRPr sz="1200" b="1" cap="none" baseline="0"/>
            </a:lvl1pPr>
            <a:lvl2pPr>
              <a:spcBef>
                <a:spcPts val="300"/>
              </a:spcBef>
              <a:defRPr sz="1200"/>
            </a:lvl2pPr>
            <a:lvl3pPr>
              <a:spcBef>
                <a:spcPts val="300"/>
              </a:spcBef>
              <a:defRPr sz="1200"/>
            </a:lvl3pPr>
            <a:lvl4pPr>
              <a:spcBef>
                <a:spcPts val="600"/>
              </a:spcBef>
              <a:defRPr sz="1200"/>
            </a:lvl4pPr>
            <a:lvl5pPr>
              <a:spcBef>
                <a:spcPts val="600"/>
              </a:spcBef>
              <a:defRPr sz="1200"/>
            </a:lvl5pPr>
            <a:lvl6pPr>
              <a:defRPr sz="1800"/>
            </a:lvl6pPr>
            <a:lvl7pPr>
              <a:defRPr sz="1800"/>
            </a:lvl7pPr>
            <a:lvl8pPr>
              <a:defRPr sz="1800"/>
            </a:lvl8pPr>
            <a:lvl9pPr>
              <a:defRPr sz="1800"/>
            </a:lvl9pPr>
          </a:lstStyle>
          <a:p>
            <a:pPr lvl="0"/>
            <a:r>
              <a:rPr lang="de-AT"/>
              <a:t>Textmasterformat bearbeiten</a:t>
            </a:r>
          </a:p>
          <a:p>
            <a:pPr lvl="1"/>
            <a:r>
              <a:rPr lang="de-AT"/>
              <a:t>Zweite Ebene</a:t>
            </a:r>
          </a:p>
          <a:p>
            <a:pPr lvl="2"/>
            <a:r>
              <a:rPr lang="de-AT"/>
              <a:t>Dritte Ebene</a:t>
            </a:r>
          </a:p>
        </p:txBody>
      </p:sp>
      <p:sp>
        <p:nvSpPr>
          <p:cNvPr id="16" name="Textplatzhalter 7"/>
          <p:cNvSpPr>
            <a:spLocks noGrp="1"/>
          </p:cNvSpPr>
          <p:nvPr>
            <p:ph type="body" sz="quarter" idx="25"/>
          </p:nvPr>
        </p:nvSpPr>
        <p:spPr>
          <a:xfrm>
            <a:off x="6805463" y="2736000"/>
            <a:ext cx="2011513" cy="360000"/>
          </a:xfrm>
          <a:prstGeom prst="rect">
            <a:avLst/>
          </a:prstGeom>
        </p:spPr>
        <p:txBody>
          <a:bodyPr>
            <a:noAutofit/>
          </a:bodyPr>
          <a:lstStyle>
            <a:lvl1pPr>
              <a:defRPr sz="1200" cap="all" baseline="0"/>
            </a:lvl1pPr>
          </a:lstStyle>
          <a:p>
            <a:pPr lvl="0"/>
            <a:r>
              <a:rPr lang="de-DE"/>
              <a:t>Mastertextformat bearbeiten</a:t>
            </a:r>
          </a:p>
        </p:txBody>
      </p:sp>
      <p:cxnSp>
        <p:nvCxnSpPr>
          <p:cNvPr id="17" name="Gerade Verbindung 16"/>
          <p:cNvCxnSpPr/>
          <p:nvPr/>
        </p:nvCxnSpPr>
        <p:spPr>
          <a:xfrm>
            <a:off x="2490913" y="3098065"/>
            <a:ext cx="2008062"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a:xfrm>
            <a:off x="6805463" y="3098065"/>
            <a:ext cx="2011513"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 name="Gerade Verbindung 18"/>
          <p:cNvCxnSpPr/>
          <p:nvPr/>
        </p:nvCxnSpPr>
        <p:spPr>
          <a:xfrm>
            <a:off x="2492501" y="1296478"/>
            <a:ext cx="2008062"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 name="Gerade Verbindung 19"/>
          <p:cNvCxnSpPr/>
          <p:nvPr/>
        </p:nvCxnSpPr>
        <p:spPr>
          <a:xfrm>
            <a:off x="6805463" y="1296478"/>
            <a:ext cx="2011513"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Fußzeilenplatzhalter 3"/>
          <p:cNvSpPr>
            <a:spLocks noGrp="1"/>
          </p:cNvSpPr>
          <p:nvPr>
            <p:ph type="ftr" sz="quarter" idx="30"/>
          </p:nvPr>
        </p:nvSpPr>
        <p:spPr/>
        <p:txBody>
          <a:bodyPr/>
          <a:lstStyle/>
          <a:p>
            <a:r>
              <a:rPr lang="de-AT" dirty="0"/>
              <a:t>© STRABAG, 16.3.2018</a:t>
            </a:r>
          </a:p>
        </p:txBody>
      </p:sp>
      <p:sp>
        <p:nvSpPr>
          <p:cNvPr id="23" name="Foliennummernplatzhalter 22"/>
          <p:cNvSpPr>
            <a:spLocks noGrp="1"/>
          </p:cNvSpPr>
          <p:nvPr>
            <p:ph type="sldNum" sz="quarter" idx="31"/>
          </p:nvPr>
        </p:nvSpPr>
        <p:spPr/>
        <p:txBody>
          <a:bodyPr/>
          <a:lstStyle/>
          <a:p>
            <a:fld id="{5334B2CA-A0E8-4E5F-963C-6643CB8FCEB1}" type="slidenum">
              <a:rPr lang="de-AT" smtClean="0"/>
              <a:pPr/>
              <a:t>‹Nr.›</a:t>
            </a:fld>
            <a:endParaRPr lang="de-AT" dirty="0"/>
          </a:p>
        </p:txBody>
      </p:sp>
      <p:sp>
        <p:nvSpPr>
          <p:cNvPr id="24" name="Textplatzhalter 7"/>
          <p:cNvSpPr>
            <a:spLocks noGrp="1"/>
          </p:cNvSpPr>
          <p:nvPr>
            <p:ph type="body" sz="quarter" idx="32"/>
          </p:nvPr>
        </p:nvSpPr>
        <p:spPr>
          <a:xfrm>
            <a:off x="323850" y="4408353"/>
            <a:ext cx="8493125" cy="136800"/>
          </a:xfrm>
          <a:prstGeom prst="rect">
            <a:avLst/>
          </a:prstGeom>
        </p:spPr>
        <p:txBody>
          <a:bodyPr>
            <a:noAutofit/>
          </a:bodyPr>
          <a:lstStyle>
            <a:lvl1pPr>
              <a:defRPr sz="900" b="0" cap="none"/>
            </a:lvl1pPr>
            <a:lvl2pPr>
              <a:defRPr sz="1000" b="0" cap="none"/>
            </a:lvl2pPr>
            <a:lvl3pPr>
              <a:defRPr sz="1000" b="0" cap="none"/>
            </a:lvl3pPr>
            <a:lvl4pPr>
              <a:defRPr sz="1000" b="0" cap="none"/>
            </a:lvl4pPr>
            <a:lvl5pPr>
              <a:defRPr sz="1000" b="0" cap="none"/>
            </a:lvl5pPr>
          </a:lstStyle>
          <a:p>
            <a:pPr lvl="0"/>
            <a:r>
              <a:rPr lang="de-DE"/>
              <a:t>Mastertextformat bearbeiten</a:t>
            </a:r>
          </a:p>
        </p:txBody>
      </p:sp>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29039233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33610552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3643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elfolie mit Bild">
    <p:spTree>
      <p:nvGrpSpPr>
        <p:cNvPr id="1" name=""/>
        <p:cNvGrpSpPr/>
        <p:nvPr/>
      </p:nvGrpSpPr>
      <p:grpSpPr>
        <a:xfrm>
          <a:off x="0" y="0"/>
          <a:ext cx="0" cy="0"/>
          <a:chOff x="0" y="0"/>
          <a:chExt cx="0" cy="0"/>
        </a:xfrm>
      </p:grpSpPr>
      <p:pic>
        <p:nvPicPr>
          <p:cNvPr id="17" name="Grafik 16" descr="Ein Bild, das Himmel, Tisch, drinnen enthält.&#10;&#10;Automatisch generierte Beschreibung">
            <a:extLst>
              <a:ext uri="{FF2B5EF4-FFF2-40B4-BE49-F238E27FC236}">
                <a16:creationId xmlns:a16="http://schemas.microsoft.com/office/drawing/2014/main" id="{39A242DD-8202-E34C-9790-A81B1BAFED73}"/>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9" name="Grafik 8">
            <a:extLst>
              <a:ext uri="{FF2B5EF4-FFF2-40B4-BE49-F238E27FC236}">
                <a16:creationId xmlns:a16="http://schemas.microsoft.com/office/drawing/2014/main" id="{87E7272B-6862-2647-9178-DF33C01F12BC}"/>
              </a:ext>
            </a:extLst>
          </p:cNvPr>
          <p:cNvPicPr>
            <a:picLocks noChangeAspect="1"/>
          </p:cNvPicPr>
          <p:nvPr userDrawn="1"/>
        </p:nvPicPr>
        <p:blipFill rotWithShape="1">
          <a:blip r:embed="rId3">
            <a:alphaModFix amt="85000"/>
          </a:blip>
          <a:srcRect l="17425" r="19468"/>
          <a:stretch/>
        </p:blipFill>
        <p:spPr>
          <a:xfrm>
            <a:off x="-66907" y="-19596"/>
            <a:ext cx="5811404" cy="5179886"/>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p:nvPr>
        </p:nvSpPr>
        <p:spPr>
          <a:xfrm>
            <a:off x="412133" y="1715131"/>
            <a:ext cx="4050506" cy="1141364"/>
          </a:xfrm>
        </p:spPr>
        <p:txBody>
          <a:bodyPr lIns="0" tIns="0" rIns="0" bIns="0" anchor="t" anchorCtr="0">
            <a:noAutofit/>
          </a:bodyPr>
          <a:lstStyle>
            <a:lvl1pPr algn="l">
              <a:lnSpc>
                <a:spcPts val="4050"/>
              </a:lnSpc>
              <a:defRPr sz="3900" b="1" i="0">
                <a:solidFill>
                  <a:schemeClr val="bg1"/>
                </a:solidFill>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267E4C96-B17D-744B-AAE4-92B3354D1D2C}"/>
              </a:ext>
            </a:extLst>
          </p:cNvPr>
          <p:cNvSpPr>
            <a:spLocks noGrp="1"/>
          </p:cNvSpPr>
          <p:nvPr>
            <p:ph type="subTitle" idx="1" hasCustomPrompt="1"/>
          </p:nvPr>
        </p:nvSpPr>
        <p:spPr>
          <a:xfrm>
            <a:off x="430446" y="3078636"/>
            <a:ext cx="3594109" cy="885835"/>
          </a:xfrm>
          <a:prstGeom prst="rect">
            <a:avLst/>
          </a:prstGeom>
        </p:spPr>
        <p:txBody>
          <a:bodyPr lIns="0" tIns="0" rIns="90000" bIns="0">
            <a:noAutofit/>
          </a:bodyPr>
          <a:lstStyle>
            <a:lvl1pPr marL="0" indent="0" algn="l">
              <a:lnSpc>
                <a:spcPts val="1950"/>
              </a:lnSpc>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dirty="0"/>
              <a:t>Master-Untertitelformat </a:t>
            </a:r>
            <a:br>
              <a:rPr lang="de-DE" dirty="0"/>
            </a:br>
            <a:r>
              <a:rPr lang="de-DE" dirty="0"/>
              <a:t>bearbeiten</a:t>
            </a:r>
          </a:p>
        </p:txBody>
      </p:sp>
      <p:sp>
        <p:nvSpPr>
          <p:cNvPr id="7" name="Datumsplatzhalter 6">
            <a:extLst>
              <a:ext uri="{FF2B5EF4-FFF2-40B4-BE49-F238E27FC236}">
                <a16:creationId xmlns:a16="http://schemas.microsoft.com/office/drawing/2014/main" id="{923DD2E7-C0FF-2A48-A730-7042D3817B97}"/>
              </a:ext>
            </a:extLst>
          </p:cNvPr>
          <p:cNvSpPr>
            <a:spLocks noGrp="1"/>
          </p:cNvSpPr>
          <p:nvPr>
            <p:ph type="dt" sz="half" idx="10"/>
          </p:nvPr>
        </p:nvSpPr>
        <p:spPr>
          <a:xfrm>
            <a:off x="456016" y="4597004"/>
            <a:ext cx="733646" cy="546496"/>
          </a:xfrm>
        </p:spPr>
        <p:txBody>
          <a:bodyPr lIns="0" tIns="0" rIns="0" bIns="0"/>
          <a:lstStyle>
            <a:lvl1pPr>
              <a:defRPr>
                <a:solidFill>
                  <a:schemeClr val="bg1"/>
                </a:solidFill>
              </a:defRPr>
            </a:lvl1pPr>
          </a:lstStyle>
          <a:p>
            <a:r>
              <a:rPr lang="de-DE"/>
              <a:t>//  17.11.2021</a:t>
            </a:r>
            <a:endParaRPr lang="de-DE" dirty="0"/>
          </a:p>
        </p:txBody>
      </p:sp>
      <p:pic>
        <p:nvPicPr>
          <p:cNvPr id="11" name="Grafik 10">
            <a:extLst>
              <a:ext uri="{FF2B5EF4-FFF2-40B4-BE49-F238E27FC236}">
                <a16:creationId xmlns:a16="http://schemas.microsoft.com/office/drawing/2014/main" id="{013D5506-05F7-5243-BB99-FAD7282E7483}"/>
              </a:ext>
            </a:extLst>
          </p:cNvPr>
          <p:cNvPicPr>
            <a:picLocks noChangeAspect="1"/>
          </p:cNvPicPr>
          <p:nvPr userDrawn="1"/>
        </p:nvPicPr>
        <p:blipFill>
          <a:blip r:embed="rId4"/>
          <a:stretch>
            <a:fillRect/>
          </a:stretch>
        </p:blipFill>
        <p:spPr>
          <a:xfrm>
            <a:off x="155594" y="29799"/>
            <a:ext cx="1719001" cy="673662"/>
          </a:xfrm>
          <a:prstGeom prst="rect">
            <a:avLst/>
          </a:prstGeom>
          <a:ln>
            <a:noFill/>
          </a:ln>
        </p:spPr>
      </p:pic>
    </p:spTree>
    <p:extLst>
      <p:ext uri="{BB962C8B-B14F-4D97-AF65-F5344CB8AC3E}">
        <p14:creationId xmlns:p14="http://schemas.microsoft.com/office/powerpoint/2010/main" val="361455943"/>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lternative Titelfolie ohne Bi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E1142C6D-DAF8-244C-A085-8019443845A2}"/>
              </a:ext>
            </a:extLst>
          </p:cNvPr>
          <p:cNvPicPr>
            <a:picLocks noChangeAspect="1"/>
          </p:cNvPicPr>
          <p:nvPr userDrawn="1"/>
        </p:nvPicPr>
        <p:blipFill rotWithShape="1">
          <a:blip r:embed="rId2"/>
          <a:srcRect t="5612" b="5561"/>
          <a:stretch/>
        </p:blipFill>
        <p:spPr>
          <a:xfrm>
            <a:off x="-19595" y="-52251"/>
            <a:ext cx="9196251" cy="5251269"/>
          </a:xfrm>
          <a:prstGeom prst="rect">
            <a:avLst/>
          </a:prstGeom>
        </p:spPr>
      </p:pic>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17.11.2021</a:t>
            </a:r>
            <a:endParaRPr lang="de-DE" dirty="0"/>
          </a:p>
        </p:txBody>
      </p:sp>
      <p:pic>
        <p:nvPicPr>
          <p:cNvPr id="10" name="Grafik 9">
            <a:extLst>
              <a:ext uri="{FF2B5EF4-FFF2-40B4-BE49-F238E27FC236}">
                <a16:creationId xmlns:a16="http://schemas.microsoft.com/office/drawing/2014/main" id="{BDD0FF2B-E493-794A-B1FC-2F9AB44E8E75}"/>
              </a:ext>
            </a:extLst>
          </p:cNvPr>
          <p:cNvPicPr>
            <a:picLocks noChangeAspect="1"/>
          </p:cNvPicPr>
          <p:nvPr userDrawn="1"/>
        </p:nvPicPr>
        <p:blipFill>
          <a:blip r:embed="rId3"/>
          <a:stretch>
            <a:fillRect/>
          </a:stretch>
        </p:blipFill>
        <p:spPr>
          <a:xfrm>
            <a:off x="155594" y="29799"/>
            <a:ext cx="1719001" cy="673662"/>
          </a:xfrm>
          <a:prstGeom prst="rect">
            <a:avLst/>
          </a:prstGeom>
          <a:ln>
            <a:noFill/>
          </a:ln>
        </p:spPr>
      </p:pic>
      <p:sp>
        <p:nvSpPr>
          <p:cNvPr id="7" name="Titel 1">
            <a:extLst>
              <a:ext uri="{FF2B5EF4-FFF2-40B4-BE49-F238E27FC236}">
                <a16:creationId xmlns:a16="http://schemas.microsoft.com/office/drawing/2014/main" id="{1E946A11-A491-BD41-8A38-D00A277BE58B}"/>
              </a:ext>
            </a:extLst>
          </p:cNvPr>
          <p:cNvSpPr>
            <a:spLocks noGrp="1"/>
          </p:cNvSpPr>
          <p:nvPr>
            <p:ph type="ctrTitle"/>
          </p:nvPr>
        </p:nvSpPr>
        <p:spPr>
          <a:xfrm>
            <a:off x="412133" y="1715131"/>
            <a:ext cx="4050506" cy="1141364"/>
          </a:xfrm>
        </p:spPr>
        <p:txBody>
          <a:bodyPr lIns="0" tIns="0" rIns="0" bIns="0" anchor="t" anchorCtr="0">
            <a:noAutofit/>
          </a:bodyPr>
          <a:lstStyle>
            <a:lvl1pPr algn="l">
              <a:lnSpc>
                <a:spcPts val="4050"/>
              </a:lnSpc>
              <a:defRPr sz="3900" b="1" i="0">
                <a:solidFill>
                  <a:schemeClr val="bg1"/>
                </a:solidFill>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8" name="Untertitel 2">
            <a:extLst>
              <a:ext uri="{FF2B5EF4-FFF2-40B4-BE49-F238E27FC236}">
                <a16:creationId xmlns:a16="http://schemas.microsoft.com/office/drawing/2014/main" id="{EF603829-6608-0D46-89DF-277BF21846A8}"/>
              </a:ext>
            </a:extLst>
          </p:cNvPr>
          <p:cNvSpPr>
            <a:spLocks noGrp="1"/>
          </p:cNvSpPr>
          <p:nvPr>
            <p:ph type="subTitle" idx="1" hasCustomPrompt="1"/>
          </p:nvPr>
        </p:nvSpPr>
        <p:spPr>
          <a:xfrm>
            <a:off x="430446" y="3078636"/>
            <a:ext cx="3594109" cy="885835"/>
          </a:xfrm>
          <a:prstGeom prst="rect">
            <a:avLst/>
          </a:prstGeom>
        </p:spPr>
        <p:txBody>
          <a:bodyPr lIns="0" tIns="0" rIns="90000" bIns="0">
            <a:noAutofit/>
          </a:bodyPr>
          <a:lstStyle>
            <a:lvl1pPr marL="0" indent="0" algn="l">
              <a:lnSpc>
                <a:spcPts val="1950"/>
              </a:lnSpc>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dirty="0"/>
              <a:t>Master-Untertitelformat </a:t>
            </a:r>
            <a:br>
              <a:rPr lang="de-DE" dirty="0"/>
            </a:br>
            <a:r>
              <a:rPr lang="de-DE" dirty="0"/>
              <a:t>bearbeiten</a:t>
            </a:r>
          </a:p>
        </p:txBody>
      </p:sp>
    </p:spTree>
    <p:extLst>
      <p:ext uri="{BB962C8B-B14F-4D97-AF65-F5344CB8AC3E}">
        <p14:creationId xmlns:p14="http://schemas.microsoft.com/office/powerpoint/2010/main" val="968116035"/>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Kapiteltrennfolie-1">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6FC190C1-3805-B54D-83BE-C3AD6EE0853F}"/>
              </a:ext>
            </a:extLst>
          </p:cNvPr>
          <p:cNvPicPr>
            <a:picLocks noChangeAspect="1"/>
          </p:cNvPicPr>
          <p:nvPr userDrawn="1"/>
        </p:nvPicPr>
        <p:blipFill rotWithShape="1">
          <a:blip r:embed="rId2"/>
          <a:srcRect t="5612" b="5561"/>
          <a:stretch/>
        </p:blipFill>
        <p:spPr>
          <a:xfrm>
            <a:off x="-19595" y="-52251"/>
            <a:ext cx="9196251" cy="5251269"/>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hasCustomPrompt="1"/>
          </p:nvPr>
        </p:nvSpPr>
        <p:spPr>
          <a:xfrm>
            <a:off x="415956" y="1724305"/>
            <a:ext cx="6181298" cy="890948"/>
          </a:xfrm>
        </p:spPr>
        <p:txBody>
          <a:bodyPr lIns="0" tIns="0" rIns="90000" bIns="0" anchor="t" anchorCtr="0">
            <a:noAutofit/>
          </a:bodyPr>
          <a:lstStyle>
            <a:lvl1pPr algn="l">
              <a:lnSpc>
                <a:spcPts val="3300"/>
              </a:lnSpc>
              <a:defRPr sz="3150" b="1" i="0" spc="15" baseline="0">
                <a:solidFill>
                  <a:schemeClr val="bg1"/>
                </a:solidFill>
                <a:latin typeface="Arial" panose="020B0604020202020204" pitchFamily="34" charset="0"/>
                <a:cs typeface="Arial" panose="020B0604020202020204" pitchFamily="34" charset="0"/>
              </a:defRPr>
            </a:lvl1pPr>
          </a:lstStyle>
          <a:p>
            <a:r>
              <a:rPr lang="de-DE" dirty="0"/>
              <a:t>Mastertitelformat </a:t>
            </a:r>
            <a:br>
              <a:rPr lang="de-DE" dirty="0"/>
            </a:br>
            <a:r>
              <a:rPr lang="de-DE" dirty="0"/>
              <a:t>bearbeiten</a:t>
            </a:r>
          </a:p>
        </p:txBody>
      </p:sp>
      <p:sp>
        <p:nvSpPr>
          <p:cNvPr id="3" name="Untertitel 2">
            <a:extLst>
              <a:ext uri="{FF2B5EF4-FFF2-40B4-BE49-F238E27FC236}">
                <a16:creationId xmlns:a16="http://schemas.microsoft.com/office/drawing/2014/main" id="{267E4C96-B17D-744B-AAE4-92B3354D1D2C}"/>
              </a:ext>
            </a:extLst>
          </p:cNvPr>
          <p:cNvSpPr>
            <a:spLocks noGrp="1"/>
          </p:cNvSpPr>
          <p:nvPr>
            <p:ph type="subTitle" idx="1" hasCustomPrompt="1"/>
          </p:nvPr>
        </p:nvSpPr>
        <p:spPr>
          <a:xfrm>
            <a:off x="428440" y="2700000"/>
            <a:ext cx="3864381" cy="885835"/>
          </a:xfrm>
          <a:prstGeom prst="rect">
            <a:avLst/>
          </a:prstGeom>
        </p:spPr>
        <p:txBody>
          <a:bodyPr lIns="0" tIns="0" rIns="90000" bIns="0">
            <a:noAutofit/>
          </a:bodyPr>
          <a:lstStyle>
            <a:lvl1pPr marL="0" indent="0" algn="l">
              <a:lnSpc>
                <a:spcPts val="1950"/>
              </a:lnSpc>
              <a:buNone/>
              <a:defRPr sz="1800" baseline="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dirty="0"/>
              <a:t>Master-Untertitelformat </a:t>
            </a:r>
            <a:br>
              <a:rPr lang="de-DE" dirty="0"/>
            </a:br>
            <a:r>
              <a:rPr lang="de-DE" dirty="0"/>
              <a:t>bearbeiten</a:t>
            </a:r>
          </a:p>
        </p:txBody>
      </p:sp>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17.11.2021</a:t>
            </a:r>
            <a:endParaRPr lang="de-DE" dirty="0"/>
          </a:p>
        </p:txBody>
      </p:sp>
    </p:spTree>
    <p:extLst>
      <p:ext uri="{BB962C8B-B14F-4D97-AF65-F5344CB8AC3E}">
        <p14:creationId xmlns:p14="http://schemas.microsoft.com/office/powerpoint/2010/main" val="929414783"/>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apiteltrennfolie-2">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7172EB5-D863-B74F-B7D1-60ACD64569EE}"/>
              </a:ext>
            </a:extLst>
          </p:cNvPr>
          <p:cNvPicPr>
            <a:picLocks noChangeAspect="1"/>
          </p:cNvPicPr>
          <p:nvPr userDrawn="1"/>
        </p:nvPicPr>
        <p:blipFill rotWithShape="1">
          <a:blip r:embed="rId2"/>
          <a:srcRect l="17425" r="19468"/>
          <a:stretch/>
        </p:blipFill>
        <p:spPr>
          <a:xfrm>
            <a:off x="-66907" y="-19596"/>
            <a:ext cx="5811404" cy="5179886"/>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hasCustomPrompt="1"/>
          </p:nvPr>
        </p:nvSpPr>
        <p:spPr>
          <a:xfrm>
            <a:off x="415956" y="1724305"/>
            <a:ext cx="6181298" cy="890948"/>
          </a:xfrm>
        </p:spPr>
        <p:txBody>
          <a:bodyPr lIns="0" tIns="0" rIns="90000" bIns="0" anchor="t" anchorCtr="0">
            <a:noAutofit/>
          </a:bodyPr>
          <a:lstStyle>
            <a:lvl1pPr algn="l">
              <a:lnSpc>
                <a:spcPts val="3300"/>
              </a:lnSpc>
              <a:defRPr sz="3150" b="1" i="0" spc="15" baseline="0">
                <a:solidFill>
                  <a:schemeClr val="bg1"/>
                </a:solidFill>
                <a:latin typeface="Arial" panose="020B0604020202020204" pitchFamily="34" charset="0"/>
                <a:cs typeface="Arial" panose="020B0604020202020204" pitchFamily="34" charset="0"/>
              </a:defRPr>
            </a:lvl1pPr>
          </a:lstStyle>
          <a:p>
            <a:r>
              <a:rPr lang="de-DE" dirty="0"/>
              <a:t>Mastertitelformat </a:t>
            </a:r>
            <a:br>
              <a:rPr lang="de-DE" dirty="0"/>
            </a:br>
            <a:r>
              <a:rPr lang="de-DE" dirty="0"/>
              <a:t>bearbeiten</a:t>
            </a:r>
          </a:p>
        </p:txBody>
      </p:sp>
      <p:sp>
        <p:nvSpPr>
          <p:cNvPr id="3" name="Untertitel 2">
            <a:extLst>
              <a:ext uri="{FF2B5EF4-FFF2-40B4-BE49-F238E27FC236}">
                <a16:creationId xmlns:a16="http://schemas.microsoft.com/office/drawing/2014/main" id="{267E4C96-B17D-744B-AAE4-92B3354D1D2C}"/>
              </a:ext>
            </a:extLst>
          </p:cNvPr>
          <p:cNvSpPr>
            <a:spLocks noGrp="1"/>
          </p:cNvSpPr>
          <p:nvPr>
            <p:ph type="subTitle" idx="1" hasCustomPrompt="1"/>
          </p:nvPr>
        </p:nvSpPr>
        <p:spPr>
          <a:xfrm>
            <a:off x="428440" y="2700000"/>
            <a:ext cx="3863700" cy="885835"/>
          </a:xfrm>
          <a:prstGeom prst="rect">
            <a:avLst/>
          </a:prstGeom>
        </p:spPr>
        <p:txBody>
          <a:bodyPr lIns="0" tIns="0" rIns="90000" bIns="0">
            <a:noAutofit/>
          </a:bodyPr>
          <a:lstStyle>
            <a:lvl1pPr marL="0" indent="0" algn="l">
              <a:lnSpc>
                <a:spcPts val="1950"/>
              </a:lnSpc>
              <a:buNone/>
              <a:defRPr sz="1800" baseline="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dirty="0"/>
              <a:t>Master-Untertitelformat </a:t>
            </a:r>
            <a:br>
              <a:rPr lang="de-DE" dirty="0"/>
            </a:br>
            <a:r>
              <a:rPr lang="de-DE" dirty="0"/>
              <a:t>bearbeiten</a:t>
            </a:r>
          </a:p>
        </p:txBody>
      </p:sp>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17.11.2021</a:t>
            </a:r>
            <a:endParaRPr lang="de-DE" dirty="0"/>
          </a:p>
        </p:txBody>
      </p:sp>
    </p:spTree>
    <p:extLst>
      <p:ext uri="{BB962C8B-B14F-4D97-AF65-F5344CB8AC3E}">
        <p14:creationId xmlns:p14="http://schemas.microsoft.com/office/powerpoint/2010/main" val="3215635539"/>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Inhalt">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43439" y="842962"/>
            <a:ext cx="4173536" cy="3529012"/>
          </a:xfrm>
        </p:spPr>
        <p:txBody>
          <a:bodyPr>
            <a:normAutofit/>
          </a:bodyPr>
          <a:lstStyle>
            <a:lvl1pPr marL="177800" indent="-177800">
              <a:buSzPct val="100000"/>
              <a:buFont typeface="Arial" panose="020B0604020202020204" pitchFamily="34" charset="0"/>
              <a:buChar cha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p:txBody>
      </p:sp>
      <p:sp>
        <p:nvSpPr>
          <p:cNvPr id="9" name="Bildplatzhalter 8"/>
          <p:cNvSpPr>
            <a:spLocks noGrp="1"/>
          </p:cNvSpPr>
          <p:nvPr>
            <p:ph type="pic" sz="quarter" idx="13"/>
          </p:nvPr>
        </p:nvSpPr>
        <p:spPr>
          <a:xfrm>
            <a:off x="1" y="0"/>
            <a:ext cx="4498975" cy="4371975"/>
          </a:xfrm>
        </p:spPr>
        <p:txBody>
          <a:bodyPr/>
          <a:lstStyle/>
          <a:p>
            <a:r>
              <a:rPr lang="de-DE" dirty="0"/>
              <a:t>Bild durch Klicken auf Symbol hinzufügen</a:t>
            </a:r>
            <a:endParaRPr lang="de-AT" dirty="0"/>
          </a:p>
        </p:txBody>
      </p:sp>
      <p:sp>
        <p:nvSpPr>
          <p:cNvPr id="8" name="Titel 7"/>
          <p:cNvSpPr>
            <a:spLocks noGrp="1"/>
          </p:cNvSpPr>
          <p:nvPr>
            <p:ph type="title"/>
          </p:nvPr>
        </p:nvSpPr>
        <p:spPr>
          <a:xfrm>
            <a:off x="4643438" y="194400"/>
            <a:ext cx="4173537" cy="513000"/>
          </a:xfrm>
        </p:spPr>
        <p:txBody>
          <a:bodyPr/>
          <a:lstStyle/>
          <a:p>
            <a:r>
              <a:rPr lang="de-DE"/>
              <a:t>Titelmasterformat durch Klicken bearbeiten</a:t>
            </a:r>
          </a:p>
        </p:txBody>
      </p:sp>
      <p:sp>
        <p:nvSpPr>
          <p:cNvPr id="10" name="Foliennummernplatzhalter 5">
            <a:extLst>
              <a:ext uri="{FF2B5EF4-FFF2-40B4-BE49-F238E27FC236}">
                <a16:creationId xmlns:a16="http://schemas.microsoft.com/office/drawing/2014/main" id="{F58E92AA-5F48-402A-9692-0BC7CFD84AC7}"/>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11" name="Fußzeilenplatzhalter 13">
            <a:extLst>
              <a:ext uri="{FF2B5EF4-FFF2-40B4-BE49-F238E27FC236}">
                <a16:creationId xmlns:a16="http://schemas.microsoft.com/office/drawing/2014/main" id="{6A165477-F5A4-451A-B89C-40B7CA16471C}"/>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19422060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Kapiteltrennfolie-3">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3BEDB9A7-4BA1-C84E-86ED-8E7583DC5813}"/>
              </a:ext>
            </a:extLst>
          </p:cNvPr>
          <p:cNvPicPr>
            <a:picLocks noChangeAspect="1"/>
          </p:cNvPicPr>
          <p:nvPr userDrawn="1"/>
        </p:nvPicPr>
        <p:blipFill rotWithShape="1">
          <a:blip r:embed="rId2"/>
          <a:srcRect l="46992" r="19468"/>
          <a:stretch/>
        </p:blipFill>
        <p:spPr>
          <a:xfrm>
            <a:off x="-70597" y="-18193"/>
            <a:ext cx="3088620" cy="5179886"/>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hasCustomPrompt="1"/>
          </p:nvPr>
        </p:nvSpPr>
        <p:spPr>
          <a:xfrm>
            <a:off x="2522171" y="1724305"/>
            <a:ext cx="6181298" cy="890948"/>
          </a:xfrm>
        </p:spPr>
        <p:txBody>
          <a:bodyPr lIns="0" tIns="0" rIns="90000" bIns="0" anchor="t" anchorCtr="0">
            <a:noAutofit/>
          </a:bodyPr>
          <a:lstStyle>
            <a:lvl1pPr algn="l">
              <a:lnSpc>
                <a:spcPts val="3300"/>
              </a:lnSpc>
              <a:defRPr sz="3150" b="1" i="0" spc="15" baseline="0">
                <a:solidFill>
                  <a:schemeClr val="tx1"/>
                </a:solidFill>
                <a:latin typeface="Arial" panose="020B0604020202020204" pitchFamily="34" charset="0"/>
                <a:cs typeface="Arial" panose="020B0604020202020204" pitchFamily="34" charset="0"/>
              </a:defRPr>
            </a:lvl1pPr>
          </a:lstStyle>
          <a:p>
            <a:r>
              <a:rPr lang="de-DE" dirty="0"/>
              <a:t>Mastertitelformat </a:t>
            </a:r>
            <a:br>
              <a:rPr lang="de-DE" dirty="0"/>
            </a:br>
            <a:r>
              <a:rPr lang="de-DE" dirty="0"/>
              <a:t>bearbeiten</a:t>
            </a:r>
          </a:p>
        </p:txBody>
      </p:sp>
      <p:sp>
        <p:nvSpPr>
          <p:cNvPr id="3" name="Untertitel 2">
            <a:extLst>
              <a:ext uri="{FF2B5EF4-FFF2-40B4-BE49-F238E27FC236}">
                <a16:creationId xmlns:a16="http://schemas.microsoft.com/office/drawing/2014/main" id="{267E4C96-B17D-744B-AAE4-92B3354D1D2C}"/>
              </a:ext>
            </a:extLst>
          </p:cNvPr>
          <p:cNvSpPr>
            <a:spLocks noGrp="1"/>
          </p:cNvSpPr>
          <p:nvPr>
            <p:ph type="subTitle" idx="1" hasCustomPrompt="1"/>
          </p:nvPr>
        </p:nvSpPr>
        <p:spPr>
          <a:xfrm>
            <a:off x="2546747" y="2700000"/>
            <a:ext cx="3864381" cy="885835"/>
          </a:xfrm>
          <a:prstGeom prst="rect">
            <a:avLst/>
          </a:prstGeom>
        </p:spPr>
        <p:txBody>
          <a:bodyPr lIns="0" tIns="0" rIns="90000" bIns="0">
            <a:noAutofit/>
          </a:bodyPr>
          <a:lstStyle>
            <a:lvl1pPr marL="0" indent="0" algn="l">
              <a:lnSpc>
                <a:spcPts val="1950"/>
              </a:lnSpc>
              <a:buNone/>
              <a:defRPr sz="1800" baseline="0">
                <a:solidFill>
                  <a:schemeClr val="tx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dirty="0"/>
              <a:t>Master-Untertitelformat </a:t>
            </a:r>
            <a:br>
              <a:rPr lang="de-DE" dirty="0"/>
            </a:br>
            <a:r>
              <a:rPr lang="de-DE" dirty="0"/>
              <a:t>bearbeiten</a:t>
            </a:r>
          </a:p>
        </p:txBody>
      </p:sp>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17.11.2021</a:t>
            </a:r>
            <a:endParaRPr lang="de-DE" dirty="0"/>
          </a:p>
        </p:txBody>
      </p:sp>
    </p:spTree>
    <p:extLst>
      <p:ext uri="{BB962C8B-B14F-4D97-AF65-F5344CB8AC3E}">
        <p14:creationId xmlns:p14="http://schemas.microsoft.com/office/powerpoint/2010/main" val="3193393438"/>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cxnSp>
        <p:nvCxnSpPr>
          <p:cNvPr id="15" name="Gerade Verbindung 14">
            <a:extLst>
              <a:ext uri="{FF2B5EF4-FFF2-40B4-BE49-F238E27FC236}">
                <a16:creationId xmlns:a16="http://schemas.microsoft.com/office/drawing/2014/main" id="{7638A19E-EC30-D243-9411-1210F1ABAA6A}"/>
              </a:ext>
            </a:extLst>
          </p:cNvPr>
          <p:cNvCxnSpPr/>
          <p:nvPr userDrawn="1"/>
        </p:nvCxnSpPr>
        <p:spPr>
          <a:xfrm>
            <a:off x="440531" y="432314"/>
            <a:ext cx="8262938" cy="0"/>
          </a:xfrm>
          <a:prstGeom prst="line">
            <a:avLst/>
          </a:prstGeom>
          <a:ln w="5080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077E55B6-5456-8A4C-984E-164B4190C871}"/>
              </a:ext>
            </a:extLst>
          </p:cNvPr>
          <p:cNvSpPr>
            <a:spLocks noGrp="1"/>
          </p:cNvSpPr>
          <p:nvPr>
            <p:ph type="title"/>
          </p:nvPr>
        </p:nvSpPr>
        <p:spPr>
          <a:xfrm>
            <a:off x="445508" y="662248"/>
            <a:ext cx="8257961" cy="937380"/>
          </a:xfrm>
        </p:spPr>
        <p:txBody>
          <a:bodyPr lIns="0" tIns="0" rIns="0" bIns="0" anchor="t" anchorCtr="0">
            <a:normAutofit/>
          </a:bodyPr>
          <a:lstStyle>
            <a:lvl1pPr algn="l">
              <a:defRPr sz="3000" b="1" i="0" baseline="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cxnSp>
        <p:nvCxnSpPr>
          <p:cNvPr id="14" name="Gerade Verbindung 13">
            <a:extLst>
              <a:ext uri="{FF2B5EF4-FFF2-40B4-BE49-F238E27FC236}">
                <a16:creationId xmlns:a16="http://schemas.microsoft.com/office/drawing/2014/main" id="{559303E5-CC80-F94A-8E2D-57A197B5A278}"/>
              </a:ext>
            </a:extLst>
          </p:cNvPr>
          <p:cNvCxnSpPr/>
          <p:nvPr userDrawn="1"/>
        </p:nvCxnSpPr>
        <p:spPr>
          <a:xfrm>
            <a:off x="440531" y="4854981"/>
            <a:ext cx="8262938" cy="0"/>
          </a:xfrm>
          <a:prstGeom prst="line">
            <a:avLst/>
          </a:prstGeom>
          <a:ln w="1905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sp>
        <p:nvSpPr>
          <p:cNvPr id="24" name="Textplatzhalter 23">
            <a:extLst>
              <a:ext uri="{FF2B5EF4-FFF2-40B4-BE49-F238E27FC236}">
                <a16:creationId xmlns:a16="http://schemas.microsoft.com/office/drawing/2014/main" id="{9A48FDBD-D31F-B548-B408-6401D63D17BC}"/>
              </a:ext>
            </a:extLst>
          </p:cNvPr>
          <p:cNvSpPr>
            <a:spLocks noGrp="1"/>
          </p:cNvSpPr>
          <p:nvPr>
            <p:ph type="body" sz="quarter" idx="14" hasCustomPrompt="1"/>
          </p:nvPr>
        </p:nvSpPr>
        <p:spPr>
          <a:xfrm>
            <a:off x="440531" y="245017"/>
            <a:ext cx="8262938" cy="157772"/>
          </a:xfrm>
          <a:prstGeom prst="rect">
            <a:avLst/>
          </a:prstGeom>
        </p:spPr>
        <p:txBody>
          <a:bodyPr anchor="t" anchorCtr="0"/>
          <a:lstStyle>
            <a:lvl1pPr>
              <a:lnSpc>
                <a:spcPct val="100000"/>
              </a:lnSpc>
              <a:defRPr sz="900" b="1" i="0" cap="all" spc="38" baseline="0">
                <a:solidFill>
                  <a:srgbClr val="000000">
                    <a:alpha val="60000"/>
                  </a:srgbClr>
                </a:solidFill>
                <a:latin typeface="Arial" panose="020B0604020202020204" pitchFamily="34" charset="0"/>
                <a:cs typeface="Arial" panose="020B0604020202020204" pitchFamily="34" charset="0"/>
              </a:defRPr>
            </a:lvl1pPr>
          </a:lstStyle>
          <a:p>
            <a:r>
              <a:rPr lang="de-DE" dirty="0"/>
              <a:t>MASTERTEXTFORMAT BEARBEITEN</a:t>
            </a:r>
          </a:p>
        </p:txBody>
      </p:sp>
      <p:pic>
        <p:nvPicPr>
          <p:cNvPr id="11" name="Grafik 10">
            <a:extLst>
              <a:ext uri="{FF2B5EF4-FFF2-40B4-BE49-F238E27FC236}">
                <a16:creationId xmlns:a16="http://schemas.microsoft.com/office/drawing/2014/main" id="{BE3EFD3F-7FA2-CD4B-8BFA-D22DE7BC15E9}"/>
              </a:ext>
            </a:extLst>
          </p:cNvPr>
          <p:cNvPicPr>
            <a:picLocks noChangeAspect="1"/>
          </p:cNvPicPr>
          <p:nvPr userDrawn="1"/>
        </p:nvPicPr>
        <p:blipFill>
          <a:blip r:embed="rId2"/>
          <a:stretch>
            <a:fillRect/>
          </a:stretch>
        </p:blipFill>
        <p:spPr>
          <a:xfrm>
            <a:off x="265876" y="4794996"/>
            <a:ext cx="1056897" cy="414190"/>
          </a:xfrm>
          <a:prstGeom prst="rect">
            <a:avLst/>
          </a:prstGeom>
          <a:ln>
            <a:noFill/>
          </a:ln>
        </p:spPr>
      </p:pic>
      <p:sp>
        <p:nvSpPr>
          <p:cNvPr id="10" name="Datumsplatzhalter 9">
            <a:extLst>
              <a:ext uri="{FF2B5EF4-FFF2-40B4-BE49-F238E27FC236}">
                <a16:creationId xmlns:a16="http://schemas.microsoft.com/office/drawing/2014/main" id="{EB45D3BF-9FE9-7E46-B2B6-1155C0F39BF3}"/>
              </a:ext>
            </a:extLst>
          </p:cNvPr>
          <p:cNvSpPr>
            <a:spLocks noGrp="1"/>
          </p:cNvSpPr>
          <p:nvPr>
            <p:ph type="dt" sz="half" idx="19"/>
          </p:nvPr>
        </p:nvSpPr>
        <p:spPr/>
        <p:txBody>
          <a:bodyPr/>
          <a:lstStyle/>
          <a:p>
            <a:r>
              <a:rPr lang="de-DE"/>
              <a:t>//  17.11.2021</a:t>
            </a:r>
            <a:endParaRPr lang="de-DE" dirty="0"/>
          </a:p>
        </p:txBody>
      </p:sp>
      <p:sp>
        <p:nvSpPr>
          <p:cNvPr id="16" name="Foliennummernplatzhalter 15">
            <a:extLst>
              <a:ext uri="{FF2B5EF4-FFF2-40B4-BE49-F238E27FC236}">
                <a16:creationId xmlns:a16="http://schemas.microsoft.com/office/drawing/2014/main" id="{8267E26A-C542-994B-A460-5BDFD3A3619E}"/>
              </a:ext>
            </a:extLst>
          </p:cNvPr>
          <p:cNvSpPr>
            <a:spLocks noGrp="1"/>
          </p:cNvSpPr>
          <p:nvPr>
            <p:ph type="sldNum" sz="quarter" idx="21"/>
          </p:nvPr>
        </p:nvSpPr>
        <p:spPr/>
        <p:txBody>
          <a:bodyPr/>
          <a:lstStyle/>
          <a:p>
            <a:fld id="{0E3EC3FE-5EE7-2A4D-8400-1DBE2140A417}" type="slidenum">
              <a:rPr lang="de-DE" smtClean="0"/>
              <a:pPr/>
              <a:t>‹Nr.›</a:t>
            </a:fld>
            <a:endParaRPr lang="de-DE" dirty="0"/>
          </a:p>
        </p:txBody>
      </p:sp>
      <p:sp>
        <p:nvSpPr>
          <p:cNvPr id="18" name="Textplatzhalter 17">
            <a:extLst>
              <a:ext uri="{FF2B5EF4-FFF2-40B4-BE49-F238E27FC236}">
                <a16:creationId xmlns:a16="http://schemas.microsoft.com/office/drawing/2014/main" id="{D6B7F108-BE20-134F-A065-789D3E4FEF29}"/>
              </a:ext>
            </a:extLst>
          </p:cNvPr>
          <p:cNvSpPr>
            <a:spLocks noGrp="1"/>
          </p:cNvSpPr>
          <p:nvPr>
            <p:ph type="body" sz="quarter" idx="22"/>
          </p:nvPr>
        </p:nvSpPr>
        <p:spPr>
          <a:xfrm>
            <a:off x="444797" y="1625400"/>
            <a:ext cx="8262938" cy="3085786"/>
          </a:xfrm>
        </p:spPr>
        <p:txBody>
          <a:bodyPr/>
          <a:lstStyle>
            <a:lvl1pPr>
              <a:lnSpc>
                <a:spcPts val="1650"/>
              </a:lnSpc>
              <a:spcAft>
                <a:spcPts val="750"/>
              </a:spcAft>
              <a:defRPr/>
            </a:lvl1pPr>
            <a:lvl2pPr>
              <a:lnSpc>
                <a:spcPts val="1650"/>
              </a:lnSpc>
              <a:spcAft>
                <a:spcPts val="750"/>
              </a:spcAft>
              <a:defRPr/>
            </a:lvl2pPr>
            <a:lvl3pPr>
              <a:lnSpc>
                <a:spcPts val="1650"/>
              </a:lnSpc>
              <a:spcAft>
                <a:spcPts val="750"/>
              </a:spcAft>
              <a:defRPr/>
            </a:lvl3pPr>
            <a:lvl4pPr>
              <a:lnSpc>
                <a:spcPts val="1650"/>
              </a:lnSpc>
              <a:spcAft>
                <a:spcPts val="750"/>
              </a:spcAft>
              <a:defRPr/>
            </a:lvl4pPr>
            <a:lvl5pPr>
              <a:lnSpc>
                <a:spcPts val="1650"/>
              </a:lnSpc>
              <a:spcAft>
                <a:spcPts val="750"/>
              </a:spcAft>
              <a:defRPr/>
            </a:lvl5pPr>
            <a:lvl6pPr>
              <a:lnSpc>
                <a:spcPts val="1650"/>
              </a:lnSpc>
              <a:spcAft>
                <a:spcPts val="750"/>
              </a:spcAft>
              <a:defRPr/>
            </a:lvl6pPr>
          </a:lstStyle>
          <a:p>
            <a:pPr lvl="0"/>
            <a:r>
              <a:rPr lang="de-DE" dirty="0"/>
              <a:t>Mastertextformat bearbeiten</a:t>
            </a:r>
          </a:p>
          <a:p>
            <a:pPr lvl="1"/>
            <a:r>
              <a:rPr lang="de-DE" dirty="0"/>
              <a:t>Erste Ebene</a:t>
            </a:r>
          </a:p>
          <a:p>
            <a:pPr lvl="2"/>
            <a:r>
              <a:rPr lang="de-DE" dirty="0"/>
              <a:t>Zweite Ebene</a:t>
            </a:r>
          </a:p>
          <a:p>
            <a:pPr lvl="3"/>
            <a:r>
              <a:rPr lang="de-DE" dirty="0"/>
              <a:t>Dritte Ebene</a:t>
            </a:r>
          </a:p>
          <a:p>
            <a:pPr lvl="4"/>
            <a:r>
              <a:rPr lang="de-DE" dirty="0"/>
              <a:t>Vierte Ebene</a:t>
            </a:r>
          </a:p>
          <a:p>
            <a:pPr lvl="5"/>
            <a:r>
              <a:rPr lang="de-DE" dirty="0"/>
              <a:t>Fünfte Ebene</a:t>
            </a:r>
          </a:p>
        </p:txBody>
      </p:sp>
      <p:sp>
        <p:nvSpPr>
          <p:cNvPr id="17" name="Fußzeilenplatzhalter 4">
            <a:extLst>
              <a:ext uri="{FF2B5EF4-FFF2-40B4-BE49-F238E27FC236}">
                <a16:creationId xmlns:a16="http://schemas.microsoft.com/office/drawing/2014/main" id="{624813AE-8252-4644-84F8-270C0601CB7D}"/>
              </a:ext>
            </a:extLst>
          </p:cNvPr>
          <p:cNvSpPr>
            <a:spLocks noGrp="1"/>
          </p:cNvSpPr>
          <p:nvPr>
            <p:ph type="ftr" sz="quarter" idx="20"/>
          </p:nvPr>
        </p:nvSpPr>
        <p:spPr>
          <a:xfrm>
            <a:off x="2570019" y="4937783"/>
            <a:ext cx="5437298" cy="235746"/>
          </a:xfrm>
        </p:spPr>
        <p:txBody>
          <a:bodyPr/>
          <a:lstStyle/>
          <a:p>
            <a:pPr algn="l"/>
            <a:endParaRPr lang="de-DE" dirty="0"/>
          </a:p>
        </p:txBody>
      </p:sp>
    </p:spTree>
    <p:extLst>
      <p:ext uri="{BB962C8B-B14F-4D97-AF65-F5344CB8AC3E}">
        <p14:creationId xmlns:p14="http://schemas.microsoft.com/office/powerpoint/2010/main" val="550088364"/>
      </p:ext>
    </p:extLst>
  </p:cSld>
  <p:clrMapOvr>
    <a:masterClrMapping/>
  </p:clrMapOvr>
  <p:transition spd="slow">
    <p:wipe/>
  </p:transition>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Bildkombinatio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7E55B6-5456-8A4C-984E-164B4190C871}"/>
              </a:ext>
            </a:extLst>
          </p:cNvPr>
          <p:cNvSpPr>
            <a:spLocks noGrp="1"/>
          </p:cNvSpPr>
          <p:nvPr>
            <p:ph type="title" hasCustomPrompt="1"/>
          </p:nvPr>
        </p:nvSpPr>
        <p:spPr>
          <a:xfrm>
            <a:off x="443371" y="662248"/>
            <a:ext cx="8260098" cy="937380"/>
          </a:xfrm>
        </p:spPr>
        <p:txBody>
          <a:bodyPr lIns="0" tIns="0" rIns="0" bIns="0" anchor="t" anchorCtr="0">
            <a:normAutofit/>
          </a:bodyPr>
          <a:lstStyle>
            <a:lvl1pPr algn="l">
              <a:defRPr sz="3000" b="1" i="0" baseline="0">
                <a:solidFill>
                  <a:schemeClr val="tx1"/>
                </a:solidFill>
                <a:latin typeface="Arial" panose="020B0604020202020204" pitchFamily="34" charset="0"/>
                <a:cs typeface="Arial" panose="020B0604020202020204" pitchFamily="34" charset="0"/>
              </a:defRPr>
            </a:lvl1pPr>
          </a:lstStyle>
          <a:p>
            <a:r>
              <a:rPr lang="de-DE" dirty="0"/>
              <a:t>Mastertitelformat </a:t>
            </a:r>
            <a:br>
              <a:rPr lang="de-DE" dirty="0"/>
            </a:br>
            <a:r>
              <a:rPr lang="de-DE" dirty="0"/>
              <a:t>bearbeiten</a:t>
            </a:r>
          </a:p>
        </p:txBody>
      </p:sp>
      <p:sp>
        <p:nvSpPr>
          <p:cNvPr id="3" name="Inhaltsplatzhalter 2">
            <a:extLst>
              <a:ext uri="{FF2B5EF4-FFF2-40B4-BE49-F238E27FC236}">
                <a16:creationId xmlns:a16="http://schemas.microsoft.com/office/drawing/2014/main" id="{7A80ABC5-8184-6946-BA72-A68A43583EA2}"/>
              </a:ext>
            </a:extLst>
          </p:cNvPr>
          <p:cNvSpPr>
            <a:spLocks noGrp="1"/>
          </p:cNvSpPr>
          <p:nvPr>
            <p:ph idx="1" hasCustomPrompt="1"/>
          </p:nvPr>
        </p:nvSpPr>
        <p:spPr>
          <a:xfrm>
            <a:off x="445508" y="1625400"/>
            <a:ext cx="4050000" cy="3086100"/>
          </a:xfrm>
          <a:prstGeom prst="rect">
            <a:avLst/>
          </a:prstGeom>
        </p:spPr>
        <p:txBody>
          <a:bodyPr>
            <a:noAutofit/>
          </a:bodyPr>
          <a:lstStyle>
            <a:lvl1pPr>
              <a:lnSpc>
                <a:spcPts val="1650"/>
              </a:lnSpc>
              <a:spcBef>
                <a:spcPts val="1125"/>
              </a:spcBef>
              <a:spcAft>
                <a:spcPts val="750"/>
              </a:spcAft>
              <a:defRPr baseline="0">
                <a:solidFill>
                  <a:srgbClr val="000000"/>
                </a:solidFill>
              </a:defRPr>
            </a:lvl1pPr>
            <a:lvl2pPr marL="513000" indent="-172800">
              <a:buFont typeface="Wingdings" pitchFamily="2" charset="2"/>
              <a:buChar char="§"/>
              <a:defRPr baseline="0">
                <a:solidFill>
                  <a:srgbClr val="000000"/>
                </a:solidFill>
              </a:defRPr>
            </a:lvl2pPr>
            <a:lvl3pPr>
              <a:spcBef>
                <a:spcPts val="0"/>
              </a:spcBef>
              <a:defRPr/>
            </a:lvl3pPr>
          </a:lstStyle>
          <a:p>
            <a:pPr lvl="0"/>
            <a:r>
              <a:rPr lang="de-DE" dirty="0"/>
              <a:t>MASTERTEXTFORMAT BEARBEITEN</a:t>
            </a:r>
          </a:p>
        </p:txBody>
      </p:sp>
      <p:sp>
        <p:nvSpPr>
          <p:cNvPr id="5" name="Bildplatzhalter 4">
            <a:extLst>
              <a:ext uri="{FF2B5EF4-FFF2-40B4-BE49-F238E27FC236}">
                <a16:creationId xmlns:a16="http://schemas.microsoft.com/office/drawing/2014/main" id="{83FD6628-844B-F54B-B6DC-D75F510E069A}"/>
              </a:ext>
            </a:extLst>
          </p:cNvPr>
          <p:cNvSpPr>
            <a:spLocks noGrp="1"/>
          </p:cNvSpPr>
          <p:nvPr>
            <p:ph type="pic" sz="quarter" idx="18"/>
          </p:nvPr>
        </p:nvSpPr>
        <p:spPr>
          <a:xfrm>
            <a:off x="4652963" y="1633092"/>
            <a:ext cx="1944291" cy="1482998"/>
          </a:xfrm>
          <a:prstGeom prst="rect">
            <a:avLst/>
          </a:prstGeom>
          <a:solidFill>
            <a:srgbClr val="DEDEDE"/>
          </a:solidFill>
        </p:spPr>
        <p:txBody>
          <a:bodyPr/>
          <a:lstStyle/>
          <a:p>
            <a:r>
              <a:rPr lang="de-DE"/>
              <a:t>Bild durch Klicken auf Symbol hinzufügen</a:t>
            </a:r>
          </a:p>
        </p:txBody>
      </p:sp>
      <p:sp>
        <p:nvSpPr>
          <p:cNvPr id="13" name="Bildplatzhalter 4">
            <a:extLst>
              <a:ext uri="{FF2B5EF4-FFF2-40B4-BE49-F238E27FC236}">
                <a16:creationId xmlns:a16="http://schemas.microsoft.com/office/drawing/2014/main" id="{31630AE1-D565-A84F-9D7F-649E2B129696}"/>
              </a:ext>
            </a:extLst>
          </p:cNvPr>
          <p:cNvSpPr>
            <a:spLocks noGrp="1"/>
          </p:cNvSpPr>
          <p:nvPr>
            <p:ph type="pic" sz="quarter" idx="19"/>
          </p:nvPr>
        </p:nvSpPr>
        <p:spPr>
          <a:xfrm>
            <a:off x="6759179" y="1629296"/>
            <a:ext cx="1944290" cy="1482998"/>
          </a:xfrm>
          <a:prstGeom prst="rect">
            <a:avLst/>
          </a:prstGeom>
          <a:solidFill>
            <a:srgbClr val="DEDEDE"/>
          </a:solidFill>
        </p:spPr>
        <p:txBody>
          <a:bodyPr/>
          <a:lstStyle/>
          <a:p>
            <a:r>
              <a:rPr lang="de-DE"/>
              <a:t>Bild durch Klicken auf Symbol hinzufügen</a:t>
            </a:r>
          </a:p>
        </p:txBody>
      </p:sp>
      <p:sp>
        <p:nvSpPr>
          <p:cNvPr id="7" name="Bildplatzhalter 6">
            <a:extLst>
              <a:ext uri="{FF2B5EF4-FFF2-40B4-BE49-F238E27FC236}">
                <a16:creationId xmlns:a16="http://schemas.microsoft.com/office/drawing/2014/main" id="{AA0BCBB1-A26C-6744-A586-728EB19712EA}"/>
              </a:ext>
            </a:extLst>
          </p:cNvPr>
          <p:cNvSpPr>
            <a:spLocks noGrp="1"/>
          </p:cNvSpPr>
          <p:nvPr>
            <p:ph type="pic" sz="quarter" idx="20"/>
          </p:nvPr>
        </p:nvSpPr>
        <p:spPr>
          <a:xfrm>
            <a:off x="4652963" y="3274219"/>
            <a:ext cx="1944291" cy="1436967"/>
          </a:xfrm>
          <a:prstGeom prst="rect">
            <a:avLst/>
          </a:prstGeom>
          <a:solidFill>
            <a:srgbClr val="DEDEDE"/>
          </a:solidFill>
        </p:spPr>
        <p:txBody>
          <a:bodyPr/>
          <a:lstStyle/>
          <a:p>
            <a:r>
              <a:rPr lang="de-DE"/>
              <a:t>Bild durch Klicken auf Symbol hinzufügen</a:t>
            </a:r>
          </a:p>
        </p:txBody>
      </p:sp>
      <p:sp>
        <p:nvSpPr>
          <p:cNvPr id="22" name="Bildplatzhalter 6">
            <a:extLst>
              <a:ext uri="{FF2B5EF4-FFF2-40B4-BE49-F238E27FC236}">
                <a16:creationId xmlns:a16="http://schemas.microsoft.com/office/drawing/2014/main" id="{4F3D7A8D-2D54-4047-A804-0C0376D478EB}"/>
              </a:ext>
            </a:extLst>
          </p:cNvPr>
          <p:cNvSpPr>
            <a:spLocks noGrp="1"/>
          </p:cNvSpPr>
          <p:nvPr>
            <p:ph type="pic" sz="quarter" idx="21"/>
          </p:nvPr>
        </p:nvSpPr>
        <p:spPr>
          <a:xfrm>
            <a:off x="6759179" y="3274219"/>
            <a:ext cx="1944290" cy="1436967"/>
          </a:xfrm>
          <a:prstGeom prst="rect">
            <a:avLst/>
          </a:prstGeom>
          <a:solidFill>
            <a:srgbClr val="DEDEDE"/>
          </a:solidFill>
        </p:spPr>
        <p:txBody>
          <a:bodyPr/>
          <a:lstStyle/>
          <a:p>
            <a:r>
              <a:rPr lang="de-DE"/>
              <a:t>Bild durch Klicken auf Symbol hinzufügen</a:t>
            </a:r>
          </a:p>
        </p:txBody>
      </p:sp>
      <p:pic>
        <p:nvPicPr>
          <p:cNvPr id="15" name="Grafik 14">
            <a:extLst>
              <a:ext uri="{FF2B5EF4-FFF2-40B4-BE49-F238E27FC236}">
                <a16:creationId xmlns:a16="http://schemas.microsoft.com/office/drawing/2014/main" id="{66CFBCEE-5D40-DC43-8856-015050989173}"/>
              </a:ext>
            </a:extLst>
          </p:cNvPr>
          <p:cNvPicPr>
            <a:picLocks noChangeAspect="1"/>
          </p:cNvPicPr>
          <p:nvPr userDrawn="1"/>
        </p:nvPicPr>
        <p:blipFill>
          <a:blip r:embed="rId2"/>
          <a:stretch>
            <a:fillRect/>
          </a:stretch>
        </p:blipFill>
        <p:spPr>
          <a:xfrm>
            <a:off x="265876" y="4794996"/>
            <a:ext cx="1056897" cy="414190"/>
          </a:xfrm>
          <a:prstGeom prst="rect">
            <a:avLst/>
          </a:prstGeom>
          <a:ln>
            <a:noFill/>
          </a:ln>
        </p:spPr>
      </p:pic>
      <p:sp>
        <p:nvSpPr>
          <p:cNvPr id="9" name="Datumsplatzhalter 8">
            <a:extLst>
              <a:ext uri="{FF2B5EF4-FFF2-40B4-BE49-F238E27FC236}">
                <a16:creationId xmlns:a16="http://schemas.microsoft.com/office/drawing/2014/main" id="{036A3D6B-B5F2-EC46-84EE-C0B9C0279A7C}"/>
              </a:ext>
            </a:extLst>
          </p:cNvPr>
          <p:cNvSpPr>
            <a:spLocks noGrp="1"/>
          </p:cNvSpPr>
          <p:nvPr>
            <p:ph type="dt" sz="half" idx="23"/>
          </p:nvPr>
        </p:nvSpPr>
        <p:spPr/>
        <p:txBody>
          <a:bodyPr/>
          <a:lstStyle/>
          <a:p>
            <a:r>
              <a:rPr lang="de-DE"/>
              <a:t>//  17.11.2021</a:t>
            </a:r>
            <a:endParaRPr lang="de-DE" dirty="0"/>
          </a:p>
        </p:txBody>
      </p:sp>
      <p:sp>
        <p:nvSpPr>
          <p:cNvPr id="10" name="Fußzeilenplatzhalter 9">
            <a:extLst>
              <a:ext uri="{FF2B5EF4-FFF2-40B4-BE49-F238E27FC236}">
                <a16:creationId xmlns:a16="http://schemas.microsoft.com/office/drawing/2014/main" id="{00EC99CF-649F-0E44-81FC-3C7039E7F07A}"/>
              </a:ext>
            </a:extLst>
          </p:cNvPr>
          <p:cNvSpPr>
            <a:spLocks noGrp="1"/>
          </p:cNvSpPr>
          <p:nvPr>
            <p:ph type="ftr" sz="quarter" idx="24"/>
          </p:nvPr>
        </p:nvSpPr>
        <p:spPr/>
        <p:txBody>
          <a:bodyPr/>
          <a:lstStyle/>
          <a:p>
            <a:endParaRPr lang="de-DE" dirty="0"/>
          </a:p>
        </p:txBody>
      </p:sp>
      <p:sp>
        <p:nvSpPr>
          <p:cNvPr id="11" name="Foliennummernplatzhalter 10">
            <a:extLst>
              <a:ext uri="{FF2B5EF4-FFF2-40B4-BE49-F238E27FC236}">
                <a16:creationId xmlns:a16="http://schemas.microsoft.com/office/drawing/2014/main" id="{7E06153F-47C1-D346-978E-6877AD6C63A7}"/>
              </a:ext>
            </a:extLst>
          </p:cNvPr>
          <p:cNvSpPr>
            <a:spLocks noGrp="1"/>
          </p:cNvSpPr>
          <p:nvPr>
            <p:ph type="sldNum" sz="quarter" idx="25"/>
          </p:nvPr>
        </p:nvSpPr>
        <p:spPr/>
        <p:txBody>
          <a:bodyPr/>
          <a:lstStyle/>
          <a:p>
            <a:fld id="{0E3EC3FE-5EE7-2A4D-8400-1DBE2140A417}" type="slidenum">
              <a:rPr lang="de-DE" smtClean="0"/>
              <a:pPr/>
              <a:t>‹Nr.›</a:t>
            </a:fld>
            <a:endParaRPr lang="de-DE" dirty="0"/>
          </a:p>
        </p:txBody>
      </p:sp>
      <p:cxnSp>
        <p:nvCxnSpPr>
          <p:cNvPr id="16" name="Gerade Verbindung 15">
            <a:extLst>
              <a:ext uri="{FF2B5EF4-FFF2-40B4-BE49-F238E27FC236}">
                <a16:creationId xmlns:a16="http://schemas.microsoft.com/office/drawing/2014/main" id="{3C5A9F36-59F6-B34F-9EF7-2D1CDAC4946C}"/>
              </a:ext>
            </a:extLst>
          </p:cNvPr>
          <p:cNvCxnSpPr/>
          <p:nvPr userDrawn="1"/>
        </p:nvCxnSpPr>
        <p:spPr>
          <a:xfrm>
            <a:off x="440531" y="432314"/>
            <a:ext cx="8262938" cy="0"/>
          </a:xfrm>
          <a:prstGeom prst="line">
            <a:avLst/>
          </a:prstGeom>
          <a:ln w="5080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BA6DAAFF-3EF8-B240-B3D4-14D9A5863971}"/>
              </a:ext>
            </a:extLst>
          </p:cNvPr>
          <p:cNvCxnSpPr/>
          <p:nvPr userDrawn="1"/>
        </p:nvCxnSpPr>
        <p:spPr>
          <a:xfrm>
            <a:off x="440531" y="4854981"/>
            <a:ext cx="8262938" cy="0"/>
          </a:xfrm>
          <a:prstGeom prst="line">
            <a:avLst/>
          </a:prstGeom>
          <a:ln w="1905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sp>
        <p:nvSpPr>
          <p:cNvPr id="20" name="Textplatzhalter 23">
            <a:extLst>
              <a:ext uri="{FF2B5EF4-FFF2-40B4-BE49-F238E27FC236}">
                <a16:creationId xmlns:a16="http://schemas.microsoft.com/office/drawing/2014/main" id="{0AF14288-DAC3-9542-AC29-A623648A6674}"/>
              </a:ext>
            </a:extLst>
          </p:cNvPr>
          <p:cNvSpPr>
            <a:spLocks noGrp="1"/>
          </p:cNvSpPr>
          <p:nvPr>
            <p:ph type="body" sz="quarter" idx="14" hasCustomPrompt="1"/>
          </p:nvPr>
        </p:nvSpPr>
        <p:spPr>
          <a:xfrm>
            <a:off x="440531" y="245017"/>
            <a:ext cx="8262938" cy="157772"/>
          </a:xfrm>
          <a:prstGeom prst="rect">
            <a:avLst/>
          </a:prstGeom>
        </p:spPr>
        <p:txBody>
          <a:bodyPr anchor="t" anchorCtr="0"/>
          <a:lstStyle>
            <a:lvl1pPr>
              <a:lnSpc>
                <a:spcPct val="100000"/>
              </a:lnSpc>
              <a:defRPr sz="900" b="1" i="0" cap="all" spc="38" baseline="0">
                <a:solidFill>
                  <a:srgbClr val="000000">
                    <a:alpha val="60000"/>
                  </a:srgbClr>
                </a:solidFill>
                <a:latin typeface="Arial" panose="020B0604020202020204" pitchFamily="34" charset="0"/>
                <a:cs typeface="Arial" panose="020B0604020202020204" pitchFamily="34" charset="0"/>
              </a:defRPr>
            </a:lvl1pPr>
          </a:lstStyle>
          <a:p>
            <a:r>
              <a:rPr lang="de-DE" dirty="0"/>
              <a:t>MASTERTEXTFORMAT BEARBEITEN</a:t>
            </a:r>
          </a:p>
        </p:txBody>
      </p:sp>
    </p:spTree>
    <p:extLst>
      <p:ext uri="{BB962C8B-B14F-4D97-AF65-F5344CB8AC3E}">
        <p14:creationId xmlns:p14="http://schemas.microsoft.com/office/powerpoint/2010/main" val="3904898399"/>
      </p:ext>
    </p:extLst>
  </p:cSld>
  <p:clrMapOvr>
    <a:masterClrMapping/>
  </p:clrMapOvr>
  <p:transition spd="slow">
    <p:wipe/>
  </p:transition>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 Bild mit Headline">
    <p:spTree>
      <p:nvGrpSpPr>
        <p:cNvPr id="1" name=""/>
        <p:cNvGrpSpPr/>
        <p:nvPr/>
      </p:nvGrpSpPr>
      <p:grpSpPr>
        <a:xfrm>
          <a:off x="0" y="0"/>
          <a:ext cx="0" cy="0"/>
          <a:chOff x="0" y="0"/>
          <a:chExt cx="0" cy="0"/>
        </a:xfrm>
      </p:grpSpPr>
      <p:sp>
        <p:nvSpPr>
          <p:cNvPr id="13" name="Bildplatzhalter 4">
            <a:extLst>
              <a:ext uri="{FF2B5EF4-FFF2-40B4-BE49-F238E27FC236}">
                <a16:creationId xmlns:a16="http://schemas.microsoft.com/office/drawing/2014/main" id="{31630AE1-D565-A84F-9D7F-649E2B129696}"/>
              </a:ext>
            </a:extLst>
          </p:cNvPr>
          <p:cNvSpPr>
            <a:spLocks noGrp="1"/>
          </p:cNvSpPr>
          <p:nvPr>
            <p:ph type="pic" sz="quarter" idx="19"/>
          </p:nvPr>
        </p:nvSpPr>
        <p:spPr>
          <a:xfrm>
            <a:off x="448069" y="1625400"/>
            <a:ext cx="8255400" cy="3086100"/>
          </a:xfrm>
          <a:prstGeom prst="rect">
            <a:avLst/>
          </a:prstGeom>
          <a:solidFill>
            <a:srgbClr val="DEDEDE"/>
          </a:solidFill>
        </p:spPr>
        <p:txBody>
          <a:bodyPr/>
          <a:lstStyle/>
          <a:p>
            <a:r>
              <a:rPr lang="de-DE"/>
              <a:t>Bild durch Klicken auf Symbol hinzufügen</a:t>
            </a:r>
          </a:p>
        </p:txBody>
      </p:sp>
      <p:pic>
        <p:nvPicPr>
          <p:cNvPr id="15" name="Grafik 14">
            <a:extLst>
              <a:ext uri="{FF2B5EF4-FFF2-40B4-BE49-F238E27FC236}">
                <a16:creationId xmlns:a16="http://schemas.microsoft.com/office/drawing/2014/main" id="{3CF7B76E-9897-D140-A4BC-392EFC82E9E7}"/>
              </a:ext>
            </a:extLst>
          </p:cNvPr>
          <p:cNvPicPr>
            <a:picLocks noChangeAspect="1"/>
          </p:cNvPicPr>
          <p:nvPr userDrawn="1"/>
        </p:nvPicPr>
        <p:blipFill>
          <a:blip r:embed="rId2"/>
          <a:stretch>
            <a:fillRect/>
          </a:stretch>
        </p:blipFill>
        <p:spPr>
          <a:xfrm>
            <a:off x="265876" y="4794996"/>
            <a:ext cx="1056897" cy="414190"/>
          </a:xfrm>
          <a:prstGeom prst="rect">
            <a:avLst/>
          </a:prstGeom>
          <a:ln>
            <a:noFill/>
          </a:ln>
        </p:spPr>
      </p:pic>
      <p:sp>
        <p:nvSpPr>
          <p:cNvPr id="6" name="Datumsplatzhalter 5">
            <a:extLst>
              <a:ext uri="{FF2B5EF4-FFF2-40B4-BE49-F238E27FC236}">
                <a16:creationId xmlns:a16="http://schemas.microsoft.com/office/drawing/2014/main" id="{40BFB78C-A36D-E345-AC0F-400A1FB9E9A3}"/>
              </a:ext>
            </a:extLst>
          </p:cNvPr>
          <p:cNvSpPr>
            <a:spLocks noGrp="1"/>
          </p:cNvSpPr>
          <p:nvPr>
            <p:ph type="dt" sz="half" idx="23"/>
          </p:nvPr>
        </p:nvSpPr>
        <p:spPr/>
        <p:txBody>
          <a:bodyPr/>
          <a:lstStyle/>
          <a:p>
            <a:r>
              <a:rPr lang="de-DE"/>
              <a:t>//  17.11.2021</a:t>
            </a:r>
            <a:endParaRPr lang="de-DE" dirty="0"/>
          </a:p>
        </p:txBody>
      </p:sp>
      <p:sp>
        <p:nvSpPr>
          <p:cNvPr id="9" name="Foliennummernplatzhalter 8">
            <a:extLst>
              <a:ext uri="{FF2B5EF4-FFF2-40B4-BE49-F238E27FC236}">
                <a16:creationId xmlns:a16="http://schemas.microsoft.com/office/drawing/2014/main" id="{97C4CA92-7C59-854E-8371-7DB7D81C0373}"/>
              </a:ext>
            </a:extLst>
          </p:cNvPr>
          <p:cNvSpPr>
            <a:spLocks noGrp="1"/>
          </p:cNvSpPr>
          <p:nvPr>
            <p:ph type="sldNum" sz="quarter" idx="25"/>
          </p:nvPr>
        </p:nvSpPr>
        <p:spPr/>
        <p:txBody>
          <a:bodyPr/>
          <a:lstStyle/>
          <a:p>
            <a:fld id="{0E3EC3FE-5EE7-2A4D-8400-1DBE2140A417}" type="slidenum">
              <a:rPr lang="de-DE" smtClean="0"/>
              <a:pPr/>
              <a:t>‹Nr.›</a:t>
            </a:fld>
            <a:endParaRPr lang="de-DE" dirty="0"/>
          </a:p>
        </p:txBody>
      </p:sp>
      <p:cxnSp>
        <p:nvCxnSpPr>
          <p:cNvPr id="12" name="Gerade Verbindung 11">
            <a:extLst>
              <a:ext uri="{FF2B5EF4-FFF2-40B4-BE49-F238E27FC236}">
                <a16:creationId xmlns:a16="http://schemas.microsoft.com/office/drawing/2014/main" id="{4315C6EC-2F93-9542-AF16-BC50FA50CB1D}"/>
              </a:ext>
            </a:extLst>
          </p:cNvPr>
          <p:cNvCxnSpPr/>
          <p:nvPr userDrawn="1"/>
        </p:nvCxnSpPr>
        <p:spPr>
          <a:xfrm>
            <a:off x="440531" y="4854981"/>
            <a:ext cx="8262938" cy="0"/>
          </a:xfrm>
          <a:prstGeom prst="line">
            <a:avLst/>
          </a:prstGeom>
          <a:ln w="1905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sp>
        <p:nvSpPr>
          <p:cNvPr id="14" name="Textplatzhalter 23">
            <a:extLst>
              <a:ext uri="{FF2B5EF4-FFF2-40B4-BE49-F238E27FC236}">
                <a16:creationId xmlns:a16="http://schemas.microsoft.com/office/drawing/2014/main" id="{8EEF712A-5BA0-BB4C-BAF2-1CB21E1B7ED7}"/>
              </a:ext>
            </a:extLst>
          </p:cNvPr>
          <p:cNvSpPr>
            <a:spLocks noGrp="1"/>
          </p:cNvSpPr>
          <p:nvPr>
            <p:ph type="body" sz="quarter" idx="14" hasCustomPrompt="1"/>
          </p:nvPr>
        </p:nvSpPr>
        <p:spPr>
          <a:xfrm>
            <a:off x="440531" y="245017"/>
            <a:ext cx="8262938" cy="157772"/>
          </a:xfrm>
          <a:prstGeom prst="rect">
            <a:avLst/>
          </a:prstGeom>
        </p:spPr>
        <p:txBody>
          <a:bodyPr anchor="t" anchorCtr="0"/>
          <a:lstStyle>
            <a:lvl1pPr>
              <a:lnSpc>
                <a:spcPct val="100000"/>
              </a:lnSpc>
              <a:defRPr sz="900" b="1" i="0" cap="all" spc="38" baseline="0">
                <a:solidFill>
                  <a:srgbClr val="000000">
                    <a:alpha val="60000"/>
                  </a:srgbClr>
                </a:solidFill>
                <a:latin typeface="Arial" panose="020B0604020202020204" pitchFamily="34" charset="0"/>
                <a:cs typeface="Arial" panose="020B0604020202020204" pitchFamily="34" charset="0"/>
              </a:defRPr>
            </a:lvl1pPr>
          </a:lstStyle>
          <a:p>
            <a:r>
              <a:rPr lang="de-DE" dirty="0"/>
              <a:t>MASTERTEXTFORMAT BEARBEITEN</a:t>
            </a:r>
          </a:p>
        </p:txBody>
      </p:sp>
      <p:sp>
        <p:nvSpPr>
          <p:cNvPr id="16" name="Titel 1">
            <a:extLst>
              <a:ext uri="{FF2B5EF4-FFF2-40B4-BE49-F238E27FC236}">
                <a16:creationId xmlns:a16="http://schemas.microsoft.com/office/drawing/2014/main" id="{408BE27D-0B83-7441-A428-A65BCDA1BA30}"/>
              </a:ext>
            </a:extLst>
          </p:cNvPr>
          <p:cNvSpPr>
            <a:spLocks noGrp="1"/>
          </p:cNvSpPr>
          <p:nvPr>
            <p:ph type="title" hasCustomPrompt="1"/>
          </p:nvPr>
        </p:nvSpPr>
        <p:spPr>
          <a:xfrm>
            <a:off x="443371" y="662248"/>
            <a:ext cx="8262938" cy="937380"/>
          </a:xfrm>
        </p:spPr>
        <p:txBody>
          <a:bodyPr lIns="0" tIns="0" rIns="0" bIns="0" anchor="t" anchorCtr="0">
            <a:normAutofit/>
          </a:bodyPr>
          <a:lstStyle>
            <a:lvl1pPr algn="l">
              <a:defRPr sz="3000" b="1" i="0" baseline="0">
                <a:solidFill>
                  <a:schemeClr val="tx1"/>
                </a:solidFill>
                <a:latin typeface="Arial" panose="020B0604020202020204" pitchFamily="34" charset="0"/>
                <a:cs typeface="Arial" panose="020B0604020202020204" pitchFamily="34" charset="0"/>
              </a:defRPr>
            </a:lvl1pPr>
          </a:lstStyle>
          <a:p>
            <a:r>
              <a:rPr lang="de-DE" dirty="0"/>
              <a:t>Mastertitelformat </a:t>
            </a:r>
            <a:br>
              <a:rPr lang="de-DE" dirty="0"/>
            </a:br>
            <a:r>
              <a:rPr lang="de-DE" dirty="0"/>
              <a:t>bearbeiten</a:t>
            </a:r>
          </a:p>
        </p:txBody>
      </p:sp>
      <p:sp>
        <p:nvSpPr>
          <p:cNvPr id="17" name="Fußzeilenplatzhalter 4">
            <a:extLst>
              <a:ext uri="{FF2B5EF4-FFF2-40B4-BE49-F238E27FC236}">
                <a16:creationId xmlns:a16="http://schemas.microsoft.com/office/drawing/2014/main" id="{FF08F917-E19D-478B-AFE1-5F2A430B3E2B}"/>
              </a:ext>
            </a:extLst>
          </p:cNvPr>
          <p:cNvSpPr>
            <a:spLocks noGrp="1"/>
          </p:cNvSpPr>
          <p:nvPr>
            <p:ph type="ftr" sz="quarter" idx="20"/>
          </p:nvPr>
        </p:nvSpPr>
        <p:spPr>
          <a:xfrm>
            <a:off x="2570019" y="4937783"/>
            <a:ext cx="5437298" cy="235746"/>
          </a:xfrm>
        </p:spPr>
        <p:txBody>
          <a:bodyPr/>
          <a:lstStyle/>
          <a:p>
            <a:pPr algn="l"/>
            <a:endParaRPr lang="de-DE" dirty="0"/>
          </a:p>
        </p:txBody>
      </p:sp>
    </p:spTree>
    <p:extLst>
      <p:ext uri="{BB962C8B-B14F-4D97-AF65-F5344CB8AC3E}">
        <p14:creationId xmlns:p14="http://schemas.microsoft.com/office/powerpoint/2010/main" val="3568183026"/>
      </p:ext>
    </p:extLst>
  </p:cSld>
  <p:clrMapOvr>
    <a:masterClrMapping/>
  </p:clrMapOvr>
  <p:transition spd="slow">
    <p:wipe/>
  </p:transition>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 Bilder mit Headline">
    <p:spTree>
      <p:nvGrpSpPr>
        <p:cNvPr id="1" name=""/>
        <p:cNvGrpSpPr/>
        <p:nvPr/>
      </p:nvGrpSpPr>
      <p:grpSpPr>
        <a:xfrm>
          <a:off x="0" y="0"/>
          <a:ext cx="0" cy="0"/>
          <a:chOff x="0" y="0"/>
          <a:chExt cx="0" cy="0"/>
        </a:xfrm>
      </p:grpSpPr>
      <p:sp>
        <p:nvSpPr>
          <p:cNvPr id="22" name="Bildplatzhalter 6">
            <a:extLst>
              <a:ext uri="{FF2B5EF4-FFF2-40B4-BE49-F238E27FC236}">
                <a16:creationId xmlns:a16="http://schemas.microsoft.com/office/drawing/2014/main" id="{4F3D7A8D-2D54-4047-A804-0C0376D478EB}"/>
              </a:ext>
            </a:extLst>
          </p:cNvPr>
          <p:cNvSpPr>
            <a:spLocks noGrp="1"/>
          </p:cNvSpPr>
          <p:nvPr>
            <p:ph type="pic" sz="quarter" idx="21"/>
          </p:nvPr>
        </p:nvSpPr>
        <p:spPr>
          <a:xfrm>
            <a:off x="4657660" y="1625400"/>
            <a:ext cx="4050000" cy="3086100"/>
          </a:xfrm>
          <a:prstGeom prst="rect">
            <a:avLst/>
          </a:prstGeom>
          <a:solidFill>
            <a:srgbClr val="DEDEDE"/>
          </a:solidFill>
        </p:spPr>
        <p:txBody>
          <a:bodyPr/>
          <a:lstStyle/>
          <a:p>
            <a:r>
              <a:rPr lang="de-DE"/>
              <a:t>Bild durch Klicken auf Symbol hinzufügen</a:t>
            </a:r>
            <a:endParaRPr lang="de-DE" dirty="0"/>
          </a:p>
        </p:txBody>
      </p:sp>
      <p:sp>
        <p:nvSpPr>
          <p:cNvPr id="18" name="Bildplatzhalter 6">
            <a:extLst>
              <a:ext uri="{FF2B5EF4-FFF2-40B4-BE49-F238E27FC236}">
                <a16:creationId xmlns:a16="http://schemas.microsoft.com/office/drawing/2014/main" id="{BFB65DFB-904C-7649-B730-90FB79F91CE6}"/>
              </a:ext>
            </a:extLst>
          </p:cNvPr>
          <p:cNvSpPr>
            <a:spLocks noGrp="1"/>
          </p:cNvSpPr>
          <p:nvPr>
            <p:ph type="pic" sz="quarter" idx="22"/>
          </p:nvPr>
        </p:nvSpPr>
        <p:spPr>
          <a:xfrm>
            <a:off x="445228" y="1625400"/>
            <a:ext cx="4050000" cy="3086100"/>
          </a:xfrm>
          <a:prstGeom prst="rect">
            <a:avLst/>
          </a:prstGeom>
          <a:solidFill>
            <a:srgbClr val="DEDEDE"/>
          </a:solidFill>
        </p:spPr>
        <p:txBody>
          <a:bodyPr/>
          <a:lstStyle/>
          <a:p>
            <a:r>
              <a:rPr lang="de-DE"/>
              <a:t>Bild durch Klicken auf Symbol hinzufügen</a:t>
            </a:r>
            <a:endParaRPr lang="de-DE" dirty="0"/>
          </a:p>
        </p:txBody>
      </p:sp>
      <p:pic>
        <p:nvPicPr>
          <p:cNvPr id="16" name="Grafik 15">
            <a:extLst>
              <a:ext uri="{FF2B5EF4-FFF2-40B4-BE49-F238E27FC236}">
                <a16:creationId xmlns:a16="http://schemas.microsoft.com/office/drawing/2014/main" id="{C91A22DB-72AC-A24B-ADFE-E59DC894091B}"/>
              </a:ext>
            </a:extLst>
          </p:cNvPr>
          <p:cNvPicPr>
            <a:picLocks noChangeAspect="1"/>
          </p:cNvPicPr>
          <p:nvPr userDrawn="1"/>
        </p:nvPicPr>
        <p:blipFill>
          <a:blip r:embed="rId2"/>
          <a:stretch>
            <a:fillRect/>
          </a:stretch>
        </p:blipFill>
        <p:spPr>
          <a:xfrm>
            <a:off x="265876" y="4794996"/>
            <a:ext cx="1056897" cy="414190"/>
          </a:xfrm>
          <a:prstGeom prst="rect">
            <a:avLst/>
          </a:prstGeom>
          <a:ln>
            <a:noFill/>
          </a:ln>
        </p:spPr>
      </p:pic>
      <p:sp>
        <p:nvSpPr>
          <p:cNvPr id="7" name="Datumsplatzhalter 6">
            <a:extLst>
              <a:ext uri="{FF2B5EF4-FFF2-40B4-BE49-F238E27FC236}">
                <a16:creationId xmlns:a16="http://schemas.microsoft.com/office/drawing/2014/main" id="{B5528ACD-49ED-2A4F-8068-F48B2AE5ECCC}"/>
              </a:ext>
            </a:extLst>
          </p:cNvPr>
          <p:cNvSpPr>
            <a:spLocks noGrp="1"/>
          </p:cNvSpPr>
          <p:nvPr>
            <p:ph type="dt" sz="half" idx="28"/>
          </p:nvPr>
        </p:nvSpPr>
        <p:spPr/>
        <p:txBody>
          <a:bodyPr/>
          <a:lstStyle/>
          <a:p>
            <a:r>
              <a:rPr lang="de-DE"/>
              <a:t>//  17.11.2021</a:t>
            </a:r>
            <a:endParaRPr lang="de-DE" dirty="0"/>
          </a:p>
        </p:txBody>
      </p:sp>
      <p:sp>
        <p:nvSpPr>
          <p:cNvPr id="8" name="Fußzeilenplatzhalter 7">
            <a:extLst>
              <a:ext uri="{FF2B5EF4-FFF2-40B4-BE49-F238E27FC236}">
                <a16:creationId xmlns:a16="http://schemas.microsoft.com/office/drawing/2014/main" id="{04828725-F860-0F49-9EB9-D690685BF3A9}"/>
              </a:ext>
            </a:extLst>
          </p:cNvPr>
          <p:cNvSpPr>
            <a:spLocks noGrp="1"/>
          </p:cNvSpPr>
          <p:nvPr>
            <p:ph type="ftr" sz="quarter" idx="29"/>
          </p:nvPr>
        </p:nvSpPr>
        <p:spPr/>
        <p:txBody>
          <a:bodyPr/>
          <a:lstStyle/>
          <a:p>
            <a:endParaRPr lang="de-DE" dirty="0"/>
          </a:p>
        </p:txBody>
      </p:sp>
      <p:sp>
        <p:nvSpPr>
          <p:cNvPr id="9" name="Foliennummernplatzhalter 8">
            <a:extLst>
              <a:ext uri="{FF2B5EF4-FFF2-40B4-BE49-F238E27FC236}">
                <a16:creationId xmlns:a16="http://schemas.microsoft.com/office/drawing/2014/main" id="{E642F4BC-46F8-4E41-BE01-FAE92312B75B}"/>
              </a:ext>
            </a:extLst>
          </p:cNvPr>
          <p:cNvSpPr>
            <a:spLocks noGrp="1"/>
          </p:cNvSpPr>
          <p:nvPr>
            <p:ph type="sldNum" sz="quarter" idx="30"/>
          </p:nvPr>
        </p:nvSpPr>
        <p:spPr/>
        <p:txBody>
          <a:bodyPr/>
          <a:lstStyle/>
          <a:p>
            <a:fld id="{0E3EC3FE-5EE7-2A4D-8400-1DBE2140A417}" type="slidenum">
              <a:rPr lang="de-DE" smtClean="0"/>
              <a:pPr/>
              <a:t>‹Nr.›</a:t>
            </a:fld>
            <a:endParaRPr lang="de-DE" dirty="0"/>
          </a:p>
        </p:txBody>
      </p:sp>
      <p:cxnSp>
        <p:nvCxnSpPr>
          <p:cNvPr id="12" name="Gerade Verbindung 11">
            <a:extLst>
              <a:ext uri="{FF2B5EF4-FFF2-40B4-BE49-F238E27FC236}">
                <a16:creationId xmlns:a16="http://schemas.microsoft.com/office/drawing/2014/main" id="{DFA0E90F-47A2-A542-AC84-46E1C79DB839}"/>
              </a:ext>
            </a:extLst>
          </p:cNvPr>
          <p:cNvCxnSpPr/>
          <p:nvPr userDrawn="1"/>
        </p:nvCxnSpPr>
        <p:spPr>
          <a:xfrm>
            <a:off x="440531" y="432314"/>
            <a:ext cx="8262938" cy="0"/>
          </a:xfrm>
          <a:prstGeom prst="line">
            <a:avLst/>
          </a:prstGeom>
          <a:ln w="5080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F4E00FCD-E517-CF45-96C7-783D120C763C}"/>
              </a:ext>
            </a:extLst>
          </p:cNvPr>
          <p:cNvCxnSpPr/>
          <p:nvPr userDrawn="1"/>
        </p:nvCxnSpPr>
        <p:spPr>
          <a:xfrm>
            <a:off x="440531" y="4854981"/>
            <a:ext cx="8262938" cy="0"/>
          </a:xfrm>
          <a:prstGeom prst="line">
            <a:avLst/>
          </a:prstGeom>
          <a:ln w="1905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sp>
        <p:nvSpPr>
          <p:cNvPr id="14" name="Textplatzhalter 23">
            <a:extLst>
              <a:ext uri="{FF2B5EF4-FFF2-40B4-BE49-F238E27FC236}">
                <a16:creationId xmlns:a16="http://schemas.microsoft.com/office/drawing/2014/main" id="{761E7D28-4F1B-DA4B-94AA-D3B6502B8F04}"/>
              </a:ext>
            </a:extLst>
          </p:cNvPr>
          <p:cNvSpPr>
            <a:spLocks noGrp="1"/>
          </p:cNvSpPr>
          <p:nvPr>
            <p:ph type="body" sz="quarter" idx="14" hasCustomPrompt="1"/>
          </p:nvPr>
        </p:nvSpPr>
        <p:spPr>
          <a:xfrm>
            <a:off x="440531" y="245017"/>
            <a:ext cx="8262938" cy="157772"/>
          </a:xfrm>
          <a:prstGeom prst="rect">
            <a:avLst/>
          </a:prstGeom>
        </p:spPr>
        <p:txBody>
          <a:bodyPr anchor="t" anchorCtr="0"/>
          <a:lstStyle>
            <a:lvl1pPr>
              <a:lnSpc>
                <a:spcPct val="100000"/>
              </a:lnSpc>
              <a:defRPr sz="900" b="1" i="0" cap="all" spc="38" baseline="0">
                <a:solidFill>
                  <a:srgbClr val="000000">
                    <a:alpha val="60000"/>
                  </a:srgbClr>
                </a:solidFill>
                <a:latin typeface="Arial" panose="020B0604020202020204" pitchFamily="34" charset="0"/>
                <a:cs typeface="Arial" panose="020B0604020202020204" pitchFamily="34" charset="0"/>
              </a:defRPr>
            </a:lvl1pPr>
          </a:lstStyle>
          <a:p>
            <a:r>
              <a:rPr lang="de-DE" dirty="0"/>
              <a:t>MASTERTEXTFORMAT BEARBEITEN</a:t>
            </a:r>
          </a:p>
        </p:txBody>
      </p:sp>
      <p:sp>
        <p:nvSpPr>
          <p:cNvPr id="15" name="Titel 1">
            <a:extLst>
              <a:ext uri="{FF2B5EF4-FFF2-40B4-BE49-F238E27FC236}">
                <a16:creationId xmlns:a16="http://schemas.microsoft.com/office/drawing/2014/main" id="{2E8A0F01-1A59-B941-A8B8-1A014B853F8E}"/>
              </a:ext>
            </a:extLst>
          </p:cNvPr>
          <p:cNvSpPr>
            <a:spLocks noGrp="1"/>
          </p:cNvSpPr>
          <p:nvPr>
            <p:ph type="title" hasCustomPrompt="1"/>
          </p:nvPr>
        </p:nvSpPr>
        <p:spPr>
          <a:xfrm>
            <a:off x="443371" y="662248"/>
            <a:ext cx="8260098" cy="937380"/>
          </a:xfrm>
        </p:spPr>
        <p:txBody>
          <a:bodyPr lIns="0" tIns="0" rIns="0" bIns="0" anchor="t" anchorCtr="0">
            <a:normAutofit/>
          </a:bodyPr>
          <a:lstStyle>
            <a:lvl1pPr algn="l">
              <a:defRPr sz="3000" b="1" i="0" baseline="0">
                <a:solidFill>
                  <a:schemeClr val="tx1"/>
                </a:solidFill>
                <a:latin typeface="Arial" panose="020B0604020202020204" pitchFamily="34" charset="0"/>
                <a:cs typeface="Arial" panose="020B0604020202020204" pitchFamily="34" charset="0"/>
              </a:defRPr>
            </a:lvl1pPr>
          </a:lstStyle>
          <a:p>
            <a:r>
              <a:rPr lang="de-DE" dirty="0"/>
              <a:t>Mastertitelformat </a:t>
            </a:r>
            <a:br>
              <a:rPr lang="de-DE" dirty="0"/>
            </a:br>
            <a:r>
              <a:rPr lang="de-DE" dirty="0"/>
              <a:t>bearbeiten</a:t>
            </a:r>
          </a:p>
        </p:txBody>
      </p:sp>
    </p:spTree>
    <p:extLst>
      <p:ext uri="{BB962C8B-B14F-4D97-AF65-F5344CB8AC3E}">
        <p14:creationId xmlns:p14="http://schemas.microsoft.com/office/powerpoint/2010/main" val="3479819036"/>
      </p:ext>
    </p:extLst>
  </p:cSld>
  <p:clrMapOvr>
    <a:masterClrMapping/>
  </p:clrMapOvr>
  <p:transition spd="slow">
    <p:wipe/>
  </p:transition>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ur Bild">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AE8834C5-8C28-0946-96CD-78A60B91A88A}"/>
              </a:ext>
            </a:extLst>
          </p:cNvPr>
          <p:cNvSpPr>
            <a:spLocks noGrp="1"/>
          </p:cNvSpPr>
          <p:nvPr>
            <p:ph type="pic" sz="quarter" idx="13"/>
          </p:nvPr>
        </p:nvSpPr>
        <p:spPr>
          <a:xfrm>
            <a:off x="0" y="1"/>
            <a:ext cx="9144000" cy="5136356"/>
          </a:xfrm>
        </p:spPr>
        <p:txBody>
          <a:bodyPr/>
          <a:lstStyle/>
          <a:p>
            <a:endParaRPr lang="de-DE"/>
          </a:p>
        </p:txBody>
      </p:sp>
    </p:spTree>
    <p:extLst>
      <p:ext uri="{BB962C8B-B14F-4D97-AF65-F5344CB8AC3E}">
        <p14:creationId xmlns:p14="http://schemas.microsoft.com/office/powerpoint/2010/main" val="2283556659"/>
      </p:ext>
    </p:extLst>
  </p:cSld>
  <p:clrMapOvr>
    <a:masterClrMapping/>
  </p:clrMapOvr>
  <p:transition spd="slow">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iagramm ohne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829AF-56C2-2947-894C-4E0682D23D94}"/>
              </a:ext>
            </a:extLst>
          </p:cNvPr>
          <p:cNvSpPr>
            <a:spLocks noGrp="1"/>
          </p:cNvSpPr>
          <p:nvPr>
            <p:ph type="title" hasCustomPrompt="1"/>
          </p:nvPr>
        </p:nvSpPr>
        <p:spPr/>
        <p:txBody>
          <a:bodyPr/>
          <a:lstStyle>
            <a:lvl1pPr>
              <a:defRPr>
                <a:solidFill>
                  <a:schemeClr val="tx1"/>
                </a:solidFill>
              </a:defRPr>
            </a:lvl1pPr>
          </a:lstStyle>
          <a:p>
            <a:r>
              <a:rPr lang="de-DE" dirty="0"/>
              <a:t>Mastertitelformat </a:t>
            </a:r>
            <a:br>
              <a:rPr lang="de-DE" dirty="0"/>
            </a:br>
            <a:r>
              <a:rPr lang="de-DE" dirty="0"/>
              <a:t>bearbeiten</a:t>
            </a:r>
          </a:p>
        </p:txBody>
      </p:sp>
      <p:sp>
        <p:nvSpPr>
          <p:cNvPr id="7" name="Diagrammplatzhalter 6">
            <a:extLst>
              <a:ext uri="{FF2B5EF4-FFF2-40B4-BE49-F238E27FC236}">
                <a16:creationId xmlns:a16="http://schemas.microsoft.com/office/drawing/2014/main" id="{EEC997B2-D2F4-1844-A5F2-4CA2F44C5F39}"/>
              </a:ext>
            </a:extLst>
          </p:cNvPr>
          <p:cNvSpPr>
            <a:spLocks noGrp="1"/>
          </p:cNvSpPr>
          <p:nvPr>
            <p:ph type="chart" sz="quarter" idx="13"/>
          </p:nvPr>
        </p:nvSpPr>
        <p:spPr>
          <a:xfrm>
            <a:off x="440531" y="1626393"/>
            <a:ext cx="8262000" cy="2970610"/>
          </a:xfrm>
          <a:prstGeom prst="rect">
            <a:avLst/>
          </a:prstGeom>
        </p:spPr>
        <p:txBody>
          <a:bodyPr/>
          <a:lstStyle/>
          <a:p>
            <a:r>
              <a:rPr lang="de-DE" dirty="0"/>
              <a:t>Diagramm durch Klicken auf Symbol hinzufügen</a:t>
            </a:r>
          </a:p>
        </p:txBody>
      </p:sp>
      <p:pic>
        <p:nvPicPr>
          <p:cNvPr id="15" name="Grafik 14">
            <a:extLst>
              <a:ext uri="{FF2B5EF4-FFF2-40B4-BE49-F238E27FC236}">
                <a16:creationId xmlns:a16="http://schemas.microsoft.com/office/drawing/2014/main" id="{FE0D767C-A9EC-2240-A0A8-3D79D7C13DA5}"/>
              </a:ext>
            </a:extLst>
          </p:cNvPr>
          <p:cNvPicPr>
            <a:picLocks noChangeAspect="1"/>
          </p:cNvPicPr>
          <p:nvPr userDrawn="1"/>
        </p:nvPicPr>
        <p:blipFill>
          <a:blip r:embed="rId2"/>
          <a:stretch>
            <a:fillRect/>
          </a:stretch>
        </p:blipFill>
        <p:spPr>
          <a:xfrm>
            <a:off x="265876" y="4794996"/>
            <a:ext cx="1056897" cy="414190"/>
          </a:xfrm>
          <a:prstGeom prst="rect">
            <a:avLst/>
          </a:prstGeom>
          <a:ln>
            <a:noFill/>
          </a:ln>
        </p:spPr>
      </p:pic>
      <p:sp>
        <p:nvSpPr>
          <p:cNvPr id="3" name="Datumsplatzhalter 2">
            <a:extLst>
              <a:ext uri="{FF2B5EF4-FFF2-40B4-BE49-F238E27FC236}">
                <a16:creationId xmlns:a16="http://schemas.microsoft.com/office/drawing/2014/main" id="{AC10120F-5843-584F-BBE3-C7A456EF4BB3}"/>
              </a:ext>
            </a:extLst>
          </p:cNvPr>
          <p:cNvSpPr>
            <a:spLocks noGrp="1"/>
          </p:cNvSpPr>
          <p:nvPr>
            <p:ph type="dt" sz="half" idx="16"/>
          </p:nvPr>
        </p:nvSpPr>
        <p:spPr/>
        <p:txBody>
          <a:bodyPr/>
          <a:lstStyle/>
          <a:p>
            <a:r>
              <a:rPr lang="de-DE"/>
              <a:t>//  17.11.2021</a:t>
            </a:r>
            <a:endParaRPr lang="de-DE" dirty="0"/>
          </a:p>
        </p:txBody>
      </p:sp>
      <p:sp>
        <p:nvSpPr>
          <p:cNvPr id="5" name="Fußzeilenplatzhalter 4">
            <a:extLst>
              <a:ext uri="{FF2B5EF4-FFF2-40B4-BE49-F238E27FC236}">
                <a16:creationId xmlns:a16="http://schemas.microsoft.com/office/drawing/2014/main" id="{AC9927CC-FB16-7641-9966-5BC070A66E7C}"/>
              </a:ext>
            </a:extLst>
          </p:cNvPr>
          <p:cNvSpPr>
            <a:spLocks noGrp="1"/>
          </p:cNvSpPr>
          <p:nvPr>
            <p:ph type="ftr" sz="quarter" idx="17"/>
          </p:nvPr>
        </p:nvSpPr>
        <p:spPr/>
        <p:txBody>
          <a:bodyPr/>
          <a:lstStyle/>
          <a:p>
            <a:endParaRPr lang="de-DE" dirty="0"/>
          </a:p>
        </p:txBody>
      </p:sp>
      <p:sp>
        <p:nvSpPr>
          <p:cNvPr id="9" name="Foliennummernplatzhalter 8">
            <a:extLst>
              <a:ext uri="{FF2B5EF4-FFF2-40B4-BE49-F238E27FC236}">
                <a16:creationId xmlns:a16="http://schemas.microsoft.com/office/drawing/2014/main" id="{801B7042-48A1-2F4A-B32E-FAB3D57CCB0E}"/>
              </a:ext>
            </a:extLst>
          </p:cNvPr>
          <p:cNvSpPr>
            <a:spLocks noGrp="1"/>
          </p:cNvSpPr>
          <p:nvPr>
            <p:ph type="sldNum" sz="quarter" idx="18"/>
          </p:nvPr>
        </p:nvSpPr>
        <p:spPr/>
        <p:txBody>
          <a:bodyPr/>
          <a:lstStyle/>
          <a:p>
            <a:fld id="{0E3EC3FE-5EE7-2A4D-8400-1DBE2140A417}" type="slidenum">
              <a:rPr lang="de-DE" smtClean="0"/>
              <a:pPr/>
              <a:t>‹Nr.›</a:t>
            </a:fld>
            <a:endParaRPr lang="de-DE" dirty="0"/>
          </a:p>
        </p:txBody>
      </p:sp>
      <p:cxnSp>
        <p:nvCxnSpPr>
          <p:cNvPr id="16" name="Gerade Verbindung 15">
            <a:extLst>
              <a:ext uri="{FF2B5EF4-FFF2-40B4-BE49-F238E27FC236}">
                <a16:creationId xmlns:a16="http://schemas.microsoft.com/office/drawing/2014/main" id="{1E877453-795F-3B45-8CEB-D2CFF3E7DE80}"/>
              </a:ext>
            </a:extLst>
          </p:cNvPr>
          <p:cNvCxnSpPr/>
          <p:nvPr userDrawn="1"/>
        </p:nvCxnSpPr>
        <p:spPr>
          <a:xfrm>
            <a:off x="440531" y="432314"/>
            <a:ext cx="8262938" cy="0"/>
          </a:xfrm>
          <a:prstGeom prst="line">
            <a:avLst/>
          </a:prstGeom>
          <a:ln w="5080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40BF8BD9-F12A-9447-B0E1-6692B44E0F33}"/>
              </a:ext>
            </a:extLst>
          </p:cNvPr>
          <p:cNvCxnSpPr/>
          <p:nvPr userDrawn="1"/>
        </p:nvCxnSpPr>
        <p:spPr>
          <a:xfrm>
            <a:off x="440531" y="4854981"/>
            <a:ext cx="8262938" cy="0"/>
          </a:xfrm>
          <a:prstGeom prst="line">
            <a:avLst/>
          </a:prstGeom>
          <a:ln w="1905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sp>
        <p:nvSpPr>
          <p:cNvPr id="19" name="Textplatzhalter 23">
            <a:extLst>
              <a:ext uri="{FF2B5EF4-FFF2-40B4-BE49-F238E27FC236}">
                <a16:creationId xmlns:a16="http://schemas.microsoft.com/office/drawing/2014/main" id="{1B79E62E-8164-C149-881C-C58736232049}"/>
              </a:ext>
            </a:extLst>
          </p:cNvPr>
          <p:cNvSpPr>
            <a:spLocks noGrp="1"/>
          </p:cNvSpPr>
          <p:nvPr>
            <p:ph type="body" sz="quarter" idx="14" hasCustomPrompt="1"/>
          </p:nvPr>
        </p:nvSpPr>
        <p:spPr>
          <a:xfrm>
            <a:off x="440531" y="245017"/>
            <a:ext cx="8262938" cy="157772"/>
          </a:xfrm>
          <a:prstGeom prst="rect">
            <a:avLst/>
          </a:prstGeom>
        </p:spPr>
        <p:txBody>
          <a:bodyPr anchor="t" anchorCtr="0"/>
          <a:lstStyle>
            <a:lvl1pPr>
              <a:lnSpc>
                <a:spcPct val="100000"/>
              </a:lnSpc>
              <a:defRPr sz="900" b="1" i="0" cap="all" spc="38" baseline="0">
                <a:solidFill>
                  <a:srgbClr val="000000">
                    <a:alpha val="60000"/>
                  </a:srgbClr>
                </a:solidFill>
                <a:latin typeface="Arial" panose="020B0604020202020204" pitchFamily="34" charset="0"/>
                <a:cs typeface="Arial" panose="020B0604020202020204" pitchFamily="34" charset="0"/>
              </a:defRPr>
            </a:lvl1pPr>
          </a:lstStyle>
          <a:p>
            <a:r>
              <a:rPr lang="de-DE" dirty="0"/>
              <a:t>MASTERTEXTFORMAT BEARBEITEN</a:t>
            </a:r>
          </a:p>
        </p:txBody>
      </p:sp>
      <p:sp>
        <p:nvSpPr>
          <p:cNvPr id="17" name="Textplatzhalter 16">
            <a:extLst>
              <a:ext uri="{FF2B5EF4-FFF2-40B4-BE49-F238E27FC236}">
                <a16:creationId xmlns:a16="http://schemas.microsoft.com/office/drawing/2014/main" id="{C96D0A54-B4A3-C643-BA5B-2FB31BD350D8}"/>
              </a:ext>
            </a:extLst>
          </p:cNvPr>
          <p:cNvSpPr>
            <a:spLocks noGrp="1"/>
          </p:cNvSpPr>
          <p:nvPr>
            <p:ph type="body" sz="quarter" idx="19"/>
          </p:nvPr>
        </p:nvSpPr>
        <p:spPr>
          <a:xfrm>
            <a:off x="440531" y="4597004"/>
            <a:ext cx="8262938" cy="197644"/>
          </a:xfrm>
        </p:spPr>
        <p:txBody>
          <a:bodyPr/>
          <a:lstStyle>
            <a:lvl1pPr>
              <a:defRPr sz="900">
                <a:solidFill>
                  <a:srgbClr val="000000">
                    <a:alpha val="60000"/>
                  </a:srgbClr>
                </a:solidFill>
              </a:defRPr>
            </a:lvl1pPr>
            <a:lvl2pPr>
              <a:defRPr sz="900">
                <a:solidFill>
                  <a:srgbClr val="000000">
                    <a:alpha val="60000"/>
                  </a:srgbClr>
                </a:solidFill>
              </a:defRPr>
            </a:lvl2pPr>
            <a:lvl3pPr>
              <a:defRPr sz="900">
                <a:solidFill>
                  <a:srgbClr val="000000">
                    <a:alpha val="60000"/>
                  </a:srgbClr>
                </a:solidFill>
              </a:defRPr>
            </a:lvl3pPr>
            <a:lvl4pPr>
              <a:defRPr sz="900">
                <a:solidFill>
                  <a:srgbClr val="000000">
                    <a:alpha val="60000"/>
                  </a:srgbClr>
                </a:solidFill>
              </a:defRPr>
            </a:lvl4pPr>
            <a:lvl5pPr>
              <a:defRPr sz="900">
                <a:solidFill>
                  <a:srgbClr val="000000">
                    <a:alpha val="60000"/>
                  </a:srgbClr>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503831954"/>
      </p:ext>
    </p:extLst>
  </p:cSld>
  <p:clrMapOvr>
    <a:masterClrMapping/>
  </p:clrMapOvr>
  <p:transition spd="slow">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agramm mit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829AF-56C2-2947-894C-4E0682D23D94}"/>
              </a:ext>
            </a:extLst>
          </p:cNvPr>
          <p:cNvSpPr>
            <a:spLocks noGrp="1"/>
          </p:cNvSpPr>
          <p:nvPr>
            <p:ph type="title" hasCustomPrompt="1"/>
          </p:nvPr>
        </p:nvSpPr>
        <p:spPr/>
        <p:txBody>
          <a:bodyPr/>
          <a:lstStyle>
            <a:lvl1pPr>
              <a:defRPr>
                <a:solidFill>
                  <a:schemeClr val="tx1"/>
                </a:solidFill>
              </a:defRPr>
            </a:lvl1pPr>
          </a:lstStyle>
          <a:p>
            <a:r>
              <a:rPr lang="de-DE" dirty="0"/>
              <a:t>Mastertitelformat </a:t>
            </a:r>
            <a:br>
              <a:rPr lang="de-DE" dirty="0"/>
            </a:br>
            <a:r>
              <a:rPr lang="de-DE" dirty="0"/>
              <a:t>bearbeiten</a:t>
            </a:r>
          </a:p>
        </p:txBody>
      </p:sp>
      <p:sp>
        <p:nvSpPr>
          <p:cNvPr id="7" name="Diagrammplatzhalter 6">
            <a:extLst>
              <a:ext uri="{FF2B5EF4-FFF2-40B4-BE49-F238E27FC236}">
                <a16:creationId xmlns:a16="http://schemas.microsoft.com/office/drawing/2014/main" id="{EEC997B2-D2F4-1844-A5F2-4CA2F44C5F39}"/>
              </a:ext>
            </a:extLst>
          </p:cNvPr>
          <p:cNvSpPr>
            <a:spLocks noGrp="1"/>
          </p:cNvSpPr>
          <p:nvPr>
            <p:ph type="chart" sz="quarter" idx="13"/>
          </p:nvPr>
        </p:nvSpPr>
        <p:spPr>
          <a:xfrm>
            <a:off x="4652963" y="1625400"/>
            <a:ext cx="4050000" cy="3086100"/>
          </a:xfrm>
          <a:prstGeom prst="rect">
            <a:avLst/>
          </a:prstGeom>
        </p:spPr>
        <p:txBody>
          <a:bodyPr/>
          <a:lstStyle/>
          <a:p>
            <a:r>
              <a:rPr lang="de-DE"/>
              <a:t>Diagramm durch Klicken auf Symbol hinzufügen</a:t>
            </a:r>
            <a:endParaRPr lang="de-DE" dirty="0"/>
          </a:p>
        </p:txBody>
      </p:sp>
      <p:sp>
        <p:nvSpPr>
          <p:cNvPr id="11" name="Inhaltsplatzhalter 2">
            <a:extLst>
              <a:ext uri="{FF2B5EF4-FFF2-40B4-BE49-F238E27FC236}">
                <a16:creationId xmlns:a16="http://schemas.microsoft.com/office/drawing/2014/main" id="{44770FBD-A6AB-4E4D-AB9F-030A676C0D80}"/>
              </a:ext>
            </a:extLst>
          </p:cNvPr>
          <p:cNvSpPr>
            <a:spLocks noGrp="1"/>
          </p:cNvSpPr>
          <p:nvPr>
            <p:ph idx="1" hasCustomPrompt="1"/>
          </p:nvPr>
        </p:nvSpPr>
        <p:spPr>
          <a:xfrm>
            <a:off x="445508" y="1625400"/>
            <a:ext cx="4044600" cy="3086100"/>
          </a:xfrm>
          <a:prstGeom prst="rect">
            <a:avLst/>
          </a:prstGeom>
        </p:spPr>
        <p:txBody>
          <a:bodyPr>
            <a:noAutofit/>
          </a:bodyPr>
          <a:lstStyle>
            <a:lvl1pPr>
              <a:lnSpc>
                <a:spcPts val="1650"/>
              </a:lnSpc>
              <a:spcBef>
                <a:spcPts val="1125"/>
              </a:spcBef>
              <a:spcAft>
                <a:spcPts val="750"/>
              </a:spcAft>
              <a:defRPr baseline="0">
                <a:solidFill>
                  <a:srgbClr val="000000"/>
                </a:solidFill>
              </a:defRPr>
            </a:lvl1pPr>
            <a:lvl2pPr marL="513000" indent="-172800">
              <a:buFont typeface="Wingdings" pitchFamily="2" charset="2"/>
              <a:buChar char="§"/>
              <a:defRPr baseline="0">
                <a:solidFill>
                  <a:srgbClr val="000000"/>
                </a:solidFill>
              </a:defRPr>
            </a:lvl2pPr>
            <a:lvl3pPr>
              <a:spcBef>
                <a:spcPts val="0"/>
              </a:spcBef>
              <a:defRPr/>
            </a:lvl3pPr>
          </a:lstStyle>
          <a:p>
            <a:pPr lvl="0"/>
            <a:r>
              <a:rPr lang="de-DE" dirty="0"/>
              <a:t>MASTERTEXTFORMAT BEARBEITEN</a:t>
            </a:r>
          </a:p>
        </p:txBody>
      </p:sp>
      <p:pic>
        <p:nvPicPr>
          <p:cNvPr id="14" name="Grafik 13">
            <a:extLst>
              <a:ext uri="{FF2B5EF4-FFF2-40B4-BE49-F238E27FC236}">
                <a16:creationId xmlns:a16="http://schemas.microsoft.com/office/drawing/2014/main" id="{838A08E6-0C01-9A4A-B11F-07FC04A2F1C5}"/>
              </a:ext>
            </a:extLst>
          </p:cNvPr>
          <p:cNvPicPr>
            <a:picLocks noChangeAspect="1"/>
          </p:cNvPicPr>
          <p:nvPr userDrawn="1"/>
        </p:nvPicPr>
        <p:blipFill>
          <a:blip r:embed="rId2"/>
          <a:stretch>
            <a:fillRect/>
          </a:stretch>
        </p:blipFill>
        <p:spPr>
          <a:xfrm>
            <a:off x="265876" y="4794996"/>
            <a:ext cx="1056897" cy="414190"/>
          </a:xfrm>
          <a:prstGeom prst="rect">
            <a:avLst/>
          </a:prstGeom>
          <a:ln>
            <a:noFill/>
          </a:ln>
        </p:spPr>
      </p:pic>
      <p:sp>
        <p:nvSpPr>
          <p:cNvPr id="3" name="Datumsplatzhalter 2">
            <a:extLst>
              <a:ext uri="{FF2B5EF4-FFF2-40B4-BE49-F238E27FC236}">
                <a16:creationId xmlns:a16="http://schemas.microsoft.com/office/drawing/2014/main" id="{4D488C1F-60DC-5D46-B5B4-212D0E736BF0}"/>
              </a:ext>
            </a:extLst>
          </p:cNvPr>
          <p:cNvSpPr>
            <a:spLocks noGrp="1"/>
          </p:cNvSpPr>
          <p:nvPr>
            <p:ph type="dt" sz="half" idx="16"/>
          </p:nvPr>
        </p:nvSpPr>
        <p:spPr/>
        <p:txBody>
          <a:bodyPr/>
          <a:lstStyle/>
          <a:p>
            <a:r>
              <a:rPr lang="de-DE"/>
              <a:t>//  17.11.2021</a:t>
            </a:r>
            <a:endParaRPr lang="de-DE" dirty="0"/>
          </a:p>
        </p:txBody>
      </p:sp>
      <p:sp>
        <p:nvSpPr>
          <p:cNvPr id="5" name="Fußzeilenplatzhalter 4">
            <a:extLst>
              <a:ext uri="{FF2B5EF4-FFF2-40B4-BE49-F238E27FC236}">
                <a16:creationId xmlns:a16="http://schemas.microsoft.com/office/drawing/2014/main" id="{B2EDE25E-8835-A24F-ACBC-D54E23DBA6D2}"/>
              </a:ext>
            </a:extLst>
          </p:cNvPr>
          <p:cNvSpPr>
            <a:spLocks noGrp="1"/>
          </p:cNvSpPr>
          <p:nvPr>
            <p:ph type="ftr" sz="quarter" idx="17"/>
          </p:nvPr>
        </p:nvSpPr>
        <p:spPr/>
        <p:txBody>
          <a:bodyPr/>
          <a:lstStyle/>
          <a:p>
            <a:endParaRPr lang="de-DE" dirty="0"/>
          </a:p>
        </p:txBody>
      </p:sp>
      <p:sp>
        <p:nvSpPr>
          <p:cNvPr id="9" name="Foliennummernplatzhalter 8">
            <a:extLst>
              <a:ext uri="{FF2B5EF4-FFF2-40B4-BE49-F238E27FC236}">
                <a16:creationId xmlns:a16="http://schemas.microsoft.com/office/drawing/2014/main" id="{96CC5B95-79C6-1641-9676-554EAE140FDB}"/>
              </a:ext>
            </a:extLst>
          </p:cNvPr>
          <p:cNvSpPr>
            <a:spLocks noGrp="1"/>
          </p:cNvSpPr>
          <p:nvPr>
            <p:ph type="sldNum" sz="quarter" idx="18"/>
          </p:nvPr>
        </p:nvSpPr>
        <p:spPr/>
        <p:txBody>
          <a:bodyPr/>
          <a:lstStyle/>
          <a:p>
            <a:fld id="{0E3EC3FE-5EE7-2A4D-8400-1DBE2140A417}" type="slidenum">
              <a:rPr lang="de-DE" smtClean="0"/>
              <a:pPr/>
              <a:t>‹Nr.›</a:t>
            </a:fld>
            <a:endParaRPr lang="de-DE" dirty="0"/>
          </a:p>
        </p:txBody>
      </p:sp>
      <p:cxnSp>
        <p:nvCxnSpPr>
          <p:cNvPr id="13" name="Gerade Verbindung 12">
            <a:extLst>
              <a:ext uri="{FF2B5EF4-FFF2-40B4-BE49-F238E27FC236}">
                <a16:creationId xmlns:a16="http://schemas.microsoft.com/office/drawing/2014/main" id="{5A8E0C50-441E-4841-B724-5D4A6F927530}"/>
              </a:ext>
            </a:extLst>
          </p:cNvPr>
          <p:cNvCxnSpPr/>
          <p:nvPr userDrawn="1"/>
        </p:nvCxnSpPr>
        <p:spPr>
          <a:xfrm>
            <a:off x="440531" y="432314"/>
            <a:ext cx="8262938" cy="0"/>
          </a:xfrm>
          <a:prstGeom prst="line">
            <a:avLst/>
          </a:prstGeom>
          <a:ln w="5080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CA14EBE1-27A3-5746-96CB-F175756E1CCE}"/>
              </a:ext>
            </a:extLst>
          </p:cNvPr>
          <p:cNvCxnSpPr/>
          <p:nvPr userDrawn="1"/>
        </p:nvCxnSpPr>
        <p:spPr>
          <a:xfrm>
            <a:off x="440531" y="4854981"/>
            <a:ext cx="8262938" cy="0"/>
          </a:xfrm>
          <a:prstGeom prst="line">
            <a:avLst/>
          </a:prstGeom>
          <a:ln w="1905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sp>
        <p:nvSpPr>
          <p:cNvPr id="18" name="Textplatzhalter 23">
            <a:extLst>
              <a:ext uri="{FF2B5EF4-FFF2-40B4-BE49-F238E27FC236}">
                <a16:creationId xmlns:a16="http://schemas.microsoft.com/office/drawing/2014/main" id="{CAA93E69-1433-C14E-941B-210546A06019}"/>
              </a:ext>
            </a:extLst>
          </p:cNvPr>
          <p:cNvSpPr>
            <a:spLocks noGrp="1"/>
          </p:cNvSpPr>
          <p:nvPr>
            <p:ph type="body" sz="quarter" idx="14" hasCustomPrompt="1"/>
          </p:nvPr>
        </p:nvSpPr>
        <p:spPr>
          <a:xfrm>
            <a:off x="440531" y="245017"/>
            <a:ext cx="8262938" cy="157772"/>
          </a:xfrm>
          <a:prstGeom prst="rect">
            <a:avLst/>
          </a:prstGeom>
        </p:spPr>
        <p:txBody>
          <a:bodyPr anchor="t" anchorCtr="0"/>
          <a:lstStyle>
            <a:lvl1pPr>
              <a:lnSpc>
                <a:spcPct val="100000"/>
              </a:lnSpc>
              <a:defRPr sz="900" b="1" i="0" cap="all" spc="38" baseline="0">
                <a:solidFill>
                  <a:srgbClr val="000000">
                    <a:alpha val="60000"/>
                  </a:srgbClr>
                </a:solidFill>
                <a:latin typeface="Arial" panose="020B0604020202020204" pitchFamily="34" charset="0"/>
                <a:cs typeface="Arial" panose="020B0604020202020204" pitchFamily="34" charset="0"/>
              </a:defRPr>
            </a:lvl1pPr>
          </a:lstStyle>
          <a:p>
            <a:r>
              <a:rPr lang="de-DE" dirty="0"/>
              <a:t>MASTERTEXTFORMAT BEARBEITEN</a:t>
            </a:r>
          </a:p>
        </p:txBody>
      </p:sp>
    </p:spTree>
    <p:extLst>
      <p:ext uri="{BB962C8B-B14F-4D97-AF65-F5344CB8AC3E}">
        <p14:creationId xmlns:p14="http://schemas.microsoft.com/office/powerpoint/2010/main" val="3453314935"/>
      </p:ext>
    </p:extLst>
  </p:cSld>
  <p:clrMapOvr>
    <a:masterClrMapping/>
  </p:clrMapOvr>
  <p:transition spd="slow">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829AF-56C2-2947-894C-4E0682D23D94}"/>
              </a:ext>
            </a:extLst>
          </p:cNvPr>
          <p:cNvSpPr>
            <a:spLocks noGrp="1"/>
          </p:cNvSpPr>
          <p:nvPr>
            <p:ph type="title" hasCustomPrompt="1"/>
          </p:nvPr>
        </p:nvSpPr>
        <p:spPr/>
        <p:txBody>
          <a:bodyPr/>
          <a:lstStyle>
            <a:lvl1pPr>
              <a:defRPr>
                <a:solidFill>
                  <a:schemeClr val="tx1"/>
                </a:solidFill>
              </a:defRPr>
            </a:lvl1pPr>
          </a:lstStyle>
          <a:p>
            <a:r>
              <a:rPr lang="de-DE" dirty="0"/>
              <a:t>Mastertitelformat </a:t>
            </a:r>
            <a:br>
              <a:rPr lang="de-DE" dirty="0"/>
            </a:br>
            <a:r>
              <a:rPr lang="de-DE" dirty="0"/>
              <a:t>bearbeiten</a:t>
            </a:r>
          </a:p>
        </p:txBody>
      </p:sp>
      <p:sp>
        <p:nvSpPr>
          <p:cNvPr id="6" name="Tabellenplatzhalter 5">
            <a:extLst>
              <a:ext uri="{FF2B5EF4-FFF2-40B4-BE49-F238E27FC236}">
                <a16:creationId xmlns:a16="http://schemas.microsoft.com/office/drawing/2014/main" id="{4AE18741-E248-3544-AA3B-8A030E011E3B}"/>
              </a:ext>
            </a:extLst>
          </p:cNvPr>
          <p:cNvSpPr>
            <a:spLocks noGrp="1"/>
          </p:cNvSpPr>
          <p:nvPr>
            <p:ph type="tbl" sz="quarter" idx="17"/>
          </p:nvPr>
        </p:nvSpPr>
        <p:spPr>
          <a:xfrm>
            <a:off x="445229" y="1625400"/>
            <a:ext cx="8262000" cy="3086100"/>
          </a:xfrm>
          <a:prstGeom prst="rect">
            <a:avLst/>
          </a:prstGeom>
        </p:spPr>
        <p:txBody>
          <a:bodyPr/>
          <a:lstStyle/>
          <a:p>
            <a:r>
              <a:rPr lang="de-DE" dirty="0"/>
              <a:t>Tabelle durch Klicken auf Symbol hinzufügen</a:t>
            </a:r>
          </a:p>
        </p:txBody>
      </p:sp>
      <p:pic>
        <p:nvPicPr>
          <p:cNvPr id="15" name="Grafik 14">
            <a:extLst>
              <a:ext uri="{FF2B5EF4-FFF2-40B4-BE49-F238E27FC236}">
                <a16:creationId xmlns:a16="http://schemas.microsoft.com/office/drawing/2014/main" id="{559C7D06-8E8C-1640-8E29-5C47C6A8B72D}"/>
              </a:ext>
            </a:extLst>
          </p:cNvPr>
          <p:cNvPicPr>
            <a:picLocks noChangeAspect="1"/>
          </p:cNvPicPr>
          <p:nvPr userDrawn="1"/>
        </p:nvPicPr>
        <p:blipFill>
          <a:blip r:embed="rId2"/>
          <a:stretch>
            <a:fillRect/>
          </a:stretch>
        </p:blipFill>
        <p:spPr>
          <a:xfrm>
            <a:off x="265876" y="4794996"/>
            <a:ext cx="1056897" cy="414190"/>
          </a:xfrm>
          <a:prstGeom prst="rect">
            <a:avLst/>
          </a:prstGeom>
          <a:ln>
            <a:noFill/>
          </a:ln>
        </p:spPr>
      </p:pic>
      <p:sp>
        <p:nvSpPr>
          <p:cNvPr id="3" name="Datumsplatzhalter 2">
            <a:extLst>
              <a:ext uri="{FF2B5EF4-FFF2-40B4-BE49-F238E27FC236}">
                <a16:creationId xmlns:a16="http://schemas.microsoft.com/office/drawing/2014/main" id="{2D076438-7935-8C40-AA79-3F98DC091A9F}"/>
              </a:ext>
            </a:extLst>
          </p:cNvPr>
          <p:cNvSpPr>
            <a:spLocks noGrp="1"/>
          </p:cNvSpPr>
          <p:nvPr>
            <p:ph type="dt" sz="half" idx="18"/>
          </p:nvPr>
        </p:nvSpPr>
        <p:spPr/>
        <p:txBody>
          <a:bodyPr/>
          <a:lstStyle/>
          <a:p>
            <a:r>
              <a:rPr lang="de-DE"/>
              <a:t>//  17.11.2021</a:t>
            </a:r>
            <a:endParaRPr lang="de-DE" dirty="0"/>
          </a:p>
        </p:txBody>
      </p:sp>
      <p:sp>
        <p:nvSpPr>
          <p:cNvPr id="5" name="Fußzeilenplatzhalter 4">
            <a:extLst>
              <a:ext uri="{FF2B5EF4-FFF2-40B4-BE49-F238E27FC236}">
                <a16:creationId xmlns:a16="http://schemas.microsoft.com/office/drawing/2014/main" id="{89273128-23C6-A94E-A040-4DC9AAFA1903}"/>
              </a:ext>
            </a:extLst>
          </p:cNvPr>
          <p:cNvSpPr>
            <a:spLocks noGrp="1"/>
          </p:cNvSpPr>
          <p:nvPr>
            <p:ph type="ftr" sz="quarter" idx="19"/>
          </p:nvPr>
        </p:nvSpPr>
        <p:spPr/>
        <p:txBody>
          <a:bodyPr/>
          <a:lstStyle/>
          <a:p>
            <a:endParaRPr lang="de-DE" dirty="0"/>
          </a:p>
        </p:txBody>
      </p:sp>
      <p:sp>
        <p:nvSpPr>
          <p:cNvPr id="9" name="Foliennummernplatzhalter 8">
            <a:extLst>
              <a:ext uri="{FF2B5EF4-FFF2-40B4-BE49-F238E27FC236}">
                <a16:creationId xmlns:a16="http://schemas.microsoft.com/office/drawing/2014/main" id="{5AF558DF-5666-8448-BEE2-908B21BA01FE}"/>
              </a:ext>
            </a:extLst>
          </p:cNvPr>
          <p:cNvSpPr>
            <a:spLocks noGrp="1"/>
          </p:cNvSpPr>
          <p:nvPr>
            <p:ph type="sldNum" sz="quarter" idx="20"/>
          </p:nvPr>
        </p:nvSpPr>
        <p:spPr/>
        <p:txBody>
          <a:bodyPr/>
          <a:lstStyle/>
          <a:p>
            <a:fld id="{0E3EC3FE-5EE7-2A4D-8400-1DBE2140A417}" type="slidenum">
              <a:rPr lang="de-DE" smtClean="0"/>
              <a:pPr/>
              <a:t>‹Nr.›</a:t>
            </a:fld>
            <a:endParaRPr lang="de-DE" dirty="0"/>
          </a:p>
        </p:txBody>
      </p:sp>
      <p:cxnSp>
        <p:nvCxnSpPr>
          <p:cNvPr id="11" name="Gerade Verbindung 10">
            <a:extLst>
              <a:ext uri="{FF2B5EF4-FFF2-40B4-BE49-F238E27FC236}">
                <a16:creationId xmlns:a16="http://schemas.microsoft.com/office/drawing/2014/main" id="{AA0D5062-1DE9-4442-8FA7-5BD9FAEAC8D5}"/>
              </a:ext>
            </a:extLst>
          </p:cNvPr>
          <p:cNvCxnSpPr/>
          <p:nvPr userDrawn="1"/>
        </p:nvCxnSpPr>
        <p:spPr>
          <a:xfrm>
            <a:off x="440531" y="432314"/>
            <a:ext cx="8262938" cy="0"/>
          </a:xfrm>
          <a:prstGeom prst="line">
            <a:avLst/>
          </a:prstGeom>
          <a:ln w="5080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8FD41336-7ACB-FA44-A882-C6E424EC6AFD}"/>
              </a:ext>
            </a:extLst>
          </p:cNvPr>
          <p:cNvCxnSpPr/>
          <p:nvPr userDrawn="1"/>
        </p:nvCxnSpPr>
        <p:spPr>
          <a:xfrm>
            <a:off x="440531" y="4854981"/>
            <a:ext cx="8262938" cy="0"/>
          </a:xfrm>
          <a:prstGeom prst="line">
            <a:avLst/>
          </a:prstGeom>
          <a:ln w="1905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sp>
        <p:nvSpPr>
          <p:cNvPr id="17" name="Textplatzhalter 23">
            <a:extLst>
              <a:ext uri="{FF2B5EF4-FFF2-40B4-BE49-F238E27FC236}">
                <a16:creationId xmlns:a16="http://schemas.microsoft.com/office/drawing/2014/main" id="{DCFEDB4D-50D5-1948-B5FF-DA9023E312C5}"/>
              </a:ext>
            </a:extLst>
          </p:cNvPr>
          <p:cNvSpPr>
            <a:spLocks noGrp="1"/>
          </p:cNvSpPr>
          <p:nvPr>
            <p:ph type="body" sz="quarter" idx="14" hasCustomPrompt="1"/>
          </p:nvPr>
        </p:nvSpPr>
        <p:spPr>
          <a:xfrm>
            <a:off x="440531" y="245017"/>
            <a:ext cx="8262938" cy="157772"/>
          </a:xfrm>
          <a:prstGeom prst="rect">
            <a:avLst/>
          </a:prstGeom>
        </p:spPr>
        <p:txBody>
          <a:bodyPr anchor="t" anchorCtr="0"/>
          <a:lstStyle>
            <a:lvl1pPr>
              <a:lnSpc>
                <a:spcPct val="100000"/>
              </a:lnSpc>
              <a:defRPr sz="900" b="1" i="0" cap="all" spc="38" baseline="0">
                <a:solidFill>
                  <a:srgbClr val="000000">
                    <a:alpha val="60000"/>
                  </a:srgbClr>
                </a:solidFill>
                <a:latin typeface="Arial" panose="020B0604020202020204" pitchFamily="34" charset="0"/>
                <a:cs typeface="Arial" panose="020B0604020202020204" pitchFamily="34" charset="0"/>
              </a:defRPr>
            </a:lvl1pPr>
          </a:lstStyle>
          <a:p>
            <a:r>
              <a:rPr lang="de-DE" dirty="0"/>
              <a:t>MASTERTEXTFORMAT BEARBEITEN</a:t>
            </a:r>
          </a:p>
        </p:txBody>
      </p:sp>
    </p:spTree>
    <p:extLst>
      <p:ext uri="{BB962C8B-B14F-4D97-AF65-F5344CB8AC3E}">
        <p14:creationId xmlns:p14="http://schemas.microsoft.com/office/powerpoint/2010/main" val="1434263654"/>
      </p:ext>
    </p:extLst>
  </p:cSld>
  <p:clrMapOvr>
    <a:masterClrMapping/>
  </p:clrMapOvr>
  <p:transition spd="slow">
    <p:wip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rganigram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829AF-56C2-2947-894C-4E0682D23D94}"/>
              </a:ext>
            </a:extLst>
          </p:cNvPr>
          <p:cNvSpPr>
            <a:spLocks noGrp="1"/>
          </p:cNvSpPr>
          <p:nvPr>
            <p:ph type="title" hasCustomPrompt="1"/>
          </p:nvPr>
        </p:nvSpPr>
        <p:spPr/>
        <p:txBody>
          <a:bodyPr/>
          <a:lstStyle>
            <a:lvl1pPr>
              <a:defRPr>
                <a:solidFill>
                  <a:schemeClr val="tx1"/>
                </a:solidFill>
              </a:defRPr>
            </a:lvl1pPr>
          </a:lstStyle>
          <a:p>
            <a:r>
              <a:rPr lang="de-DE" dirty="0"/>
              <a:t>Mastertitelformat </a:t>
            </a:r>
            <a:br>
              <a:rPr lang="de-DE" dirty="0"/>
            </a:br>
            <a:r>
              <a:rPr lang="de-DE" dirty="0"/>
              <a:t>bearbeiten</a:t>
            </a:r>
          </a:p>
        </p:txBody>
      </p:sp>
      <p:sp>
        <p:nvSpPr>
          <p:cNvPr id="7" name="SmartArt-Platzhalter 6">
            <a:extLst>
              <a:ext uri="{FF2B5EF4-FFF2-40B4-BE49-F238E27FC236}">
                <a16:creationId xmlns:a16="http://schemas.microsoft.com/office/drawing/2014/main" id="{89A606EA-7594-0146-B937-A615813A751C}"/>
              </a:ext>
            </a:extLst>
          </p:cNvPr>
          <p:cNvSpPr>
            <a:spLocks noGrp="1"/>
          </p:cNvSpPr>
          <p:nvPr>
            <p:ph type="dgm" sz="quarter" idx="17"/>
          </p:nvPr>
        </p:nvSpPr>
        <p:spPr>
          <a:xfrm>
            <a:off x="445229" y="1625400"/>
            <a:ext cx="8262000" cy="3086100"/>
          </a:xfrm>
          <a:prstGeom prst="rect">
            <a:avLst/>
          </a:prstGeom>
        </p:spPr>
        <p:txBody>
          <a:bodyPr/>
          <a:lstStyle/>
          <a:p>
            <a:r>
              <a:rPr lang="de-DE"/>
              <a:t>Klicken Sie auf das Symbol, um die SmartArt-Grafik hinzuzufügen</a:t>
            </a:r>
            <a:endParaRPr lang="de-DE" dirty="0"/>
          </a:p>
        </p:txBody>
      </p:sp>
      <p:pic>
        <p:nvPicPr>
          <p:cNvPr id="13" name="Grafik 12">
            <a:extLst>
              <a:ext uri="{FF2B5EF4-FFF2-40B4-BE49-F238E27FC236}">
                <a16:creationId xmlns:a16="http://schemas.microsoft.com/office/drawing/2014/main" id="{8A9E93B7-A4F8-D64A-921A-57517F15B9E7}"/>
              </a:ext>
            </a:extLst>
          </p:cNvPr>
          <p:cNvPicPr>
            <a:picLocks noChangeAspect="1"/>
          </p:cNvPicPr>
          <p:nvPr userDrawn="1"/>
        </p:nvPicPr>
        <p:blipFill>
          <a:blip r:embed="rId2"/>
          <a:stretch>
            <a:fillRect/>
          </a:stretch>
        </p:blipFill>
        <p:spPr>
          <a:xfrm>
            <a:off x="265876" y="4794996"/>
            <a:ext cx="1056897" cy="414190"/>
          </a:xfrm>
          <a:prstGeom prst="rect">
            <a:avLst/>
          </a:prstGeom>
          <a:ln>
            <a:noFill/>
          </a:ln>
        </p:spPr>
      </p:pic>
      <p:sp>
        <p:nvSpPr>
          <p:cNvPr id="6" name="Datumsplatzhalter 5">
            <a:extLst>
              <a:ext uri="{FF2B5EF4-FFF2-40B4-BE49-F238E27FC236}">
                <a16:creationId xmlns:a16="http://schemas.microsoft.com/office/drawing/2014/main" id="{C143ED69-4683-3E4A-9586-C878915DE587}"/>
              </a:ext>
            </a:extLst>
          </p:cNvPr>
          <p:cNvSpPr>
            <a:spLocks noGrp="1"/>
          </p:cNvSpPr>
          <p:nvPr>
            <p:ph type="dt" sz="half" idx="18"/>
          </p:nvPr>
        </p:nvSpPr>
        <p:spPr/>
        <p:txBody>
          <a:bodyPr/>
          <a:lstStyle/>
          <a:p>
            <a:r>
              <a:rPr lang="de-DE"/>
              <a:t>//  17.11.2021</a:t>
            </a:r>
            <a:endParaRPr lang="de-DE" dirty="0"/>
          </a:p>
        </p:txBody>
      </p:sp>
      <p:sp>
        <p:nvSpPr>
          <p:cNvPr id="8" name="Fußzeilenplatzhalter 7">
            <a:extLst>
              <a:ext uri="{FF2B5EF4-FFF2-40B4-BE49-F238E27FC236}">
                <a16:creationId xmlns:a16="http://schemas.microsoft.com/office/drawing/2014/main" id="{D39297D4-70FA-4D4F-84A8-9F204338482E}"/>
              </a:ext>
            </a:extLst>
          </p:cNvPr>
          <p:cNvSpPr>
            <a:spLocks noGrp="1"/>
          </p:cNvSpPr>
          <p:nvPr>
            <p:ph type="ftr" sz="quarter" idx="19"/>
          </p:nvPr>
        </p:nvSpPr>
        <p:spPr/>
        <p:txBody>
          <a:bodyPr/>
          <a:lstStyle/>
          <a:p>
            <a:endParaRPr lang="de-DE" dirty="0"/>
          </a:p>
        </p:txBody>
      </p:sp>
      <p:sp>
        <p:nvSpPr>
          <p:cNvPr id="9" name="Foliennummernplatzhalter 8">
            <a:extLst>
              <a:ext uri="{FF2B5EF4-FFF2-40B4-BE49-F238E27FC236}">
                <a16:creationId xmlns:a16="http://schemas.microsoft.com/office/drawing/2014/main" id="{BCF54447-3EF0-0E4C-A517-7395DBB9C133}"/>
              </a:ext>
            </a:extLst>
          </p:cNvPr>
          <p:cNvSpPr>
            <a:spLocks noGrp="1"/>
          </p:cNvSpPr>
          <p:nvPr>
            <p:ph type="sldNum" sz="quarter" idx="20"/>
          </p:nvPr>
        </p:nvSpPr>
        <p:spPr/>
        <p:txBody>
          <a:bodyPr/>
          <a:lstStyle/>
          <a:p>
            <a:fld id="{0E3EC3FE-5EE7-2A4D-8400-1DBE2140A417}" type="slidenum">
              <a:rPr lang="de-DE" smtClean="0"/>
              <a:pPr/>
              <a:t>‹Nr.›</a:t>
            </a:fld>
            <a:endParaRPr lang="de-DE" dirty="0"/>
          </a:p>
        </p:txBody>
      </p:sp>
      <p:cxnSp>
        <p:nvCxnSpPr>
          <p:cNvPr id="12" name="Gerade Verbindung 11">
            <a:extLst>
              <a:ext uri="{FF2B5EF4-FFF2-40B4-BE49-F238E27FC236}">
                <a16:creationId xmlns:a16="http://schemas.microsoft.com/office/drawing/2014/main" id="{A7F4A449-49C7-1F4E-ACB2-2643F985AEF0}"/>
              </a:ext>
            </a:extLst>
          </p:cNvPr>
          <p:cNvCxnSpPr/>
          <p:nvPr userDrawn="1"/>
        </p:nvCxnSpPr>
        <p:spPr>
          <a:xfrm>
            <a:off x="440531" y="432314"/>
            <a:ext cx="8262938" cy="0"/>
          </a:xfrm>
          <a:prstGeom prst="line">
            <a:avLst/>
          </a:prstGeom>
          <a:ln w="5080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210ECAD1-2DE7-FB44-9E28-DF7F6F10741B}"/>
              </a:ext>
            </a:extLst>
          </p:cNvPr>
          <p:cNvCxnSpPr/>
          <p:nvPr userDrawn="1"/>
        </p:nvCxnSpPr>
        <p:spPr>
          <a:xfrm>
            <a:off x="440531" y="4854981"/>
            <a:ext cx="8262938" cy="0"/>
          </a:xfrm>
          <a:prstGeom prst="line">
            <a:avLst/>
          </a:prstGeom>
          <a:ln w="19050">
            <a:solidFill>
              <a:srgbClr val="000000">
                <a:alpha val="60000"/>
              </a:srgbClr>
            </a:solidFill>
          </a:ln>
        </p:spPr>
        <p:style>
          <a:lnRef idx="1">
            <a:schemeClr val="accent1"/>
          </a:lnRef>
          <a:fillRef idx="0">
            <a:schemeClr val="accent1"/>
          </a:fillRef>
          <a:effectRef idx="0">
            <a:schemeClr val="accent1"/>
          </a:effectRef>
          <a:fontRef idx="minor">
            <a:schemeClr val="tx1"/>
          </a:fontRef>
        </p:style>
      </p:cxnSp>
      <p:sp>
        <p:nvSpPr>
          <p:cNvPr id="16" name="Textplatzhalter 23">
            <a:extLst>
              <a:ext uri="{FF2B5EF4-FFF2-40B4-BE49-F238E27FC236}">
                <a16:creationId xmlns:a16="http://schemas.microsoft.com/office/drawing/2014/main" id="{06ED5B51-23EF-8148-8C68-5DAA67219002}"/>
              </a:ext>
            </a:extLst>
          </p:cNvPr>
          <p:cNvSpPr>
            <a:spLocks noGrp="1"/>
          </p:cNvSpPr>
          <p:nvPr>
            <p:ph type="body" sz="quarter" idx="14" hasCustomPrompt="1"/>
          </p:nvPr>
        </p:nvSpPr>
        <p:spPr>
          <a:xfrm>
            <a:off x="440531" y="245017"/>
            <a:ext cx="8262938" cy="157772"/>
          </a:xfrm>
          <a:prstGeom prst="rect">
            <a:avLst/>
          </a:prstGeom>
        </p:spPr>
        <p:txBody>
          <a:bodyPr anchor="t" anchorCtr="0"/>
          <a:lstStyle>
            <a:lvl1pPr>
              <a:lnSpc>
                <a:spcPct val="100000"/>
              </a:lnSpc>
              <a:defRPr sz="900" b="1" i="0" cap="all" spc="38" baseline="0">
                <a:solidFill>
                  <a:srgbClr val="000000">
                    <a:alpha val="60000"/>
                  </a:srgbClr>
                </a:solidFill>
                <a:latin typeface="Arial" panose="020B0604020202020204" pitchFamily="34" charset="0"/>
                <a:cs typeface="Arial" panose="020B0604020202020204" pitchFamily="34" charset="0"/>
              </a:defRPr>
            </a:lvl1pPr>
          </a:lstStyle>
          <a:p>
            <a:r>
              <a:rPr lang="de-DE" dirty="0"/>
              <a:t>MASTERTEXTFORMAT BEARBEITEN</a:t>
            </a:r>
          </a:p>
        </p:txBody>
      </p:sp>
    </p:spTree>
    <p:extLst>
      <p:ext uri="{BB962C8B-B14F-4D97-AF65-F5344CB8AC3E}">
        <p14:creationId xmlns:p14="http://schemas.microsoft.com/office/powerpoint/2010/main" val="503764446"/>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groß und klein mit Text rech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7" name="Bildplatzhalter 6"/>
          <p:cNvSpPr>
            <a:spLocks noGrp="1"/>
          </p:cNvSpPr>
          <p:nvPr>
            <p:ph type="pic" sz="quarter" idx="13"/>
          </p:nvPr>
        </p:nvSpPr>
        <p:spPr>
          <a:xfrm>
            <a:off x="323851" y="842962"/>
            <a:ext cx="4171949" cy="3529012"/>
          </a:xfrm>
        </p:spPr>
        <p:txBody>
          <a:bodyPr/>
          <a:lstStyle/>
          <a:p>
            <a:r>
              <a:rPr lang="de-DE" dirty="0"/>
              <a:t>Bild durch Klicken auf Symbol hinzufügen</a:t>
            </a:r>
            <a:endParaRPr lang="de-AT" dirty="0"/>
          </a:p>
        </p:txBody>
      </p:sp>
      <p:sp>
        <p:nvSpPr>
          <p:cNvPr id="11" name="Bildplatzhalter 6"/>
          <p:cNvSpPr>
            <a:spLocks noGrp="1"/>
          </p:cNvSpPr>
          <p:nvPr>
            <p:ph type="pic" sz="quarter" idx="15"/>
          </p:nvPr>
        </p:nvSpPr>
        <p:spPr>
          <a:xfrm>
            <a:off x="4639447" y="843084"/>
            <a:ext cx="2015863" cy="1728846"/>
          </a:xfrm>
        </p:spPr>
        <p:txBody>
          <a:bodyPr/>
          <a:lstStyle/>
          <a:p>
            <a:r>
              <a:rPr lang="de-DE" dirty="0"/>
              <a:t>Bild durch Klicken auf Symbol hinzufügen</a:t>
            </a:r>
            <a:endParaRPr lang="de-AT" dirty="0"/>
          </a:p>
        </p:txBody>
      </p:sp>
      <p:sp>
        <p:nvSpPr>
          <p:cNvPr id="21" name="Inhaltsplatzhalter 2"/>
          <p:cNvSpPr>
            <a:spLocks noGrp="1"/>
          </p:cNvSpPr>
          <p:nvPr>
            <p:ph sz="half" idx="20"/>
          </p:nvPr>
        </p:nvSpPr>
        <p:spPr>
          <a:xfrm>
            <a:off x="6820639" y="842964"/>
            <a:ext cx="1996336" cy="1728846"/>
          </a:xfrm>
        </p:spPr>
        <p:txBody>
          <a:bodyPr>
            <a:normAutofit/>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de-DE"/>
              <a:t>Textmasterformat bearbeiten</a:t>
            </a:r>
          </a:p>
        </p:txBody>
      </p:sp>
      <p:sp>
        <p:nvSpPr>
          <p:cNvPr id="25" name="Inhaltsplatzhalter 2"/>
          <p:cNvSpPr>
            <a:spLocks noGrp="1"/>
          </p:cNvSpPr>
          <p:nvPr>
            <p:ph sz="half" idx="24"/>
          </p:nvPr>
        </p:nvSpPr>
        <p:spPr>
          <a:xfrm>
            <a:off x="4639450" y="2813446"/>
            <a:ext cx="4177527" cy="1558528"/>
          </a:xfr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7" name="Textplatzhalter 7"/>
          <p:cNvSpPr>
            <a:spLocks noGrp="1"/>
          </p:cNvSpPr>
          <p:nvPr>
            <p:ph type="body" sz="quarter" idx="25"/>
          </p:nvPr>
        </p:nvSpPr>
        <p:spPr>
          <a:xfrm>
            <a:off x="323851" y="4408353"/>
            <a:ext cx="7054849" cy="135000"/>
          </a:xfrm>
        </p:spPr>
        <p:txBody>
          <a:bodyPr>
            <a:noAutofit/>
          </a:bodyPr>
          <a:lstStyle>
            <a:lvl1pPr>
              <a:defRPr sz="1000" b="0" cap="none"/>
            </a:lvl1pPr>
            <a:lvl2pPr>
              <a:defRPr sz="1000" b="0" cap="none"/>
            </a:lvl2pPr>
            <a:lvl3pPr>
              <a:defRPr sz="1000" b="0" cap="none"/>
            </a:lvl3pPr>
            <a:lvl4pPr>
              <a:defRPr sz="1000" b="0" cap="none"/>
            </a:lvl4pPr>
            <a:lvl5pPr>
              <a:defRPr sz="1000" b="0" cap="none"/>
            </a:lvl5pPr>
          </a:lstStyle>
          <a:p>
            <a:pPr lvl="0"/>
            <a:r>
              <a:rPr lang="de-DE"/>
              <a:t>Textmasterformat bearbeiten</a:t>
            </a:r>
          </a:p>
        </p:txBody>
      </p:sp>
      <p:sp>
        <p:nvSpPr>
          <p:cNvPr id="13" name="Foliennummernplatzhalter 5">
            <a:extLst>
              <a:ext uri="{FF2B5EF4-FFF2-40B4-BE49-F238E27FC236}">
                <a16:creationId xmlns:a16="http://schemas.microsoft.com/office/drawing/2014/main" id="{46594AB1-096B-4E5C-9E69-2CF3E10F00E2}"/>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14" name="Fußzeilenplatzhalter 13">
            <a:extLst>
              <a:ext uri="{FF2B5EF4-FFF2-40B4-BE49-F238E27FC236}">
                <a16:creationId xmlns:a16="http://schemas.microsoft.com/office/drawing/2014/main" id="{DE1C49FB-BD8E-44C9-908A-5A3A193BC8F0}"/>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2374845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eere 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4601009"/>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itelfolie_Bild_3-zeili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1AD8011E-87F4-4349-B5DA-9819926653DE}"/>
              </a:ext>
            </a:extLst>
          </p:cNvPr>
          <p:cNvPicPr>
            <a:picLocks noChangeAspect="1"/>
          </p:cNvPicPr>
          <p:nvPr userDrawn="1"/>
        </p:nvPicPr>
        <p:blipFill rotWithShape="1">
          <a:blip r:embed="rId2"/>
          <a:srcRect t="5612" b="5561"/>
          <a:stretch/>
        </p:blipFill>
        <p:spPr>
          <a:xfrm>
            <a:off x="-19595" y="-52251"/>
            <a:ext cx="9196251" cy="5251269"/>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hasCustomPrompt="1"/>
          </p:nvPr>
        </p:nvSpPr>
        <p:spPr>
          <a:xfrm>
            <a:off x="2772698" y="1437606"/>
            <a:ext cx="3598605" cy="890948"/>
          </a:xfrm>
        </p:spPr>
        <p:txBody>
          <a:bodyPr lIns="0" tIns="0" rIns="90000" bIns="0" anchor="t" anchorCtr="0">
            <a:noAutofit/>
          </a:bodyPr>
          <a:lstStyle>
            <a:lvl1pPr algn="ctr">
              <a:lnSpc>
                <a:spcPts val="3300"/>
              </a:lnSpc>
              <a:defRPr sz="3150" b="1" i="0" spc="15" baseline="0">
                <a:solidFill>
                  <a:schemeClr val="bg1"/>
                </a:solidFill>
                <a:latin typeface="Arial" panose="020B0604020202020204" pitchFamily="34" charset="0"/>
                <a:cs typeface="Arial" panose="020B0604020202020204" pitchFamily="34" charset="0"/>
              </a:defRPr>
            </a:lvl1pPr>
          </a:lstStyle>
          <a:p>
            <a:r>
              <a:rPr lang="de-DE" dirty="0"/>
              <a:t>Mastertitelformat </a:t>
            </a:r>
            <a:br>
              <a:rPr lang="de-DE" dirty="0"/>
            </a:br>
            <a:r>
              <a:rPr lang="de-DE" dirty="0"/>
              <a:t>bearbeiten</a:t>
            </a:r>
          </a:p>
        </p:txBody>
      </p:sp>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17.11.2021</a:t>
            </a:r>
            <a:endParaRPr lang="de-DE" dirty="0"/>
          </a:p>
        </p:txBody>
      </p:sp>
      <p:pic>
        <p:nvPicPr>
          <p:cNvPr id="10" name="Grafik 9">
            <a:extLst>
              <a:ext uri="{FF2B5EF4-FFF2-40B4-BE49-F238E27FC236}">
                <a16:creationId xmlns:a16="http://schemas.microsoft.com/office/drawing/2014/main" id="{BDD0FF2B-E493-794A-B1FC-2F9AB44E8E75}"/>
              </a:ext>
            </a:extLst>
          </p:cNvPr>
          <p:cNvPicPr>
            <a:picLocks noChangeAspect="1"/>
          </p:cNvPicPr>
          <p:nvPr userDrawn="1"/>
        </p:nvPicPr>
        <p:blipFill>
          <a:blip r:embed="rId3"/>
          <a:stretch>
            <a:fillRect/>
          </a:stretch>
        </p:blipFill>
        <p:spPr>
          <a:xfrm>
            <a:off x="155594" y="29799"/>
            <a:ext cx="1719001" cy="673662"/>
          </a:xfrm>
          <a:prstGeom prst="rect">
            <a:avLst/>
          </a:prstGeom>
          <a:ln>
            <a:noFill/>
          </a:ln>
        </p:spPr>
      </p:pic>
      <p:sp>
        <p:nvSpPr>
          <p:cNvPr id="7" name="Textplatzhalter 5">
            <a:extLst>
              <a:ext uri="{FF2B5EF4-FFF2-40B4-BE49-F238E27FC236}">
                <a16:creationId xmlns:a16="http://schemas.microsoft.com/office/drawing/2014/main" id="{1DC5AA4F-4E5B-7C43-B9C6-AAB105843627}"/>
              </a:ext>
            </a:extLst>
          </p:cNvPr>
          <p:cNvSpPr>
            <a:spLocks noGrp="1"/>
          </p:cNvSpPr>
          <p:nvPr>
            <p:ph type="body" sz="quarter" idx="11"/>
          </p:nvPr>
        </p:nvSpPr>
        <p:spPr>
          <a:xfrm>
            <a:off x="2772698" y="2845204"/>
            <a:ext cx="3598605" cy="418544"/>
          </a:xfrm>
          <a:prstGeom prst="rect">
            <a:avLst/>
          </a:prstGeom>
        </p:spPr>
        <p:txBody>
          <a:bodyPr anchor="b" anchorCtr="0"/>
          <a:lstStyle>
            <a:lvl1pPr algn="ctr">
              <a:lnSpc>
                <a:spcPct val="100000"/>
              </a:lnSpc>
              <a:spcBef>
                <a:spcPts val="0"/>
              </a:spcBef>
              <a:spcAft>
                <a:spcPts val="375"/>
              </a:spcAft>
              <a:defRPr sz="1500" b="0" i="0" baseline="0">
                <a:solidFill>
                  <a:schemeClr val="bg1"/>
                </a:solidFill>
              </a:defRPr>
            </a:lvl1pPr>
          </a:lstStyle>
          <a:p>
            <a:pPr lvl="0"/>
            <a:r>
              <a:rPr lang="de-DE" dirty="0"/>
              <a:t>Mastertextformat bearbeiten</a:t>
            </a:r>
          </a:p>
        </p:txBody>
      </p:sp>
      <p:sp>
        <p:nvSpPr>
          <p:cNvPr id="8" name="Textplatzhalter 5">
            <a:extLst>
              <a:ext uri="{FF2B5EF4-FFF2-40B4-BE49-F238E27FC236}">
                <a16:creationId xmlns:a16="http://schemas.microsoft.com/office/drawing/2014/main" id="{EE92FAE1-75A9-8248-A1DB-4F1403F5DD6C}"/>
              </a:ext>
            </a:extLst>
          </p:cNvPr>
          <p:cNvSpPr>
            <a:spLocks noGrp="1"/>
          </p:cNvSpPr>
          <p:nvPr>
            <p:ph type="body" sz="quarter" idx="12"/>
          </p:nvPr>
        </p:nvSpPr>
        <p:spPr>
          <a:xfrm>
            <a:off x="2772695" y="3891701"/>
            <a:ext cx="3598605" cy="1245609"/>
          </a:xfrm>
          <a:prstGeom prst="rect">
            <a:avLst/>
          </a:prstGeom>
        </p:spPr>
        <p:txBody>
          <a:bodyPr/>
          <a:lstStyle>
            <a:lvl1pPr algn="ctr">
              <a:lnSpc>
                <a:spcPct val="100000"/>
              </a:lnSpc>
              <a:spcBef>
                <a:spcPts val="0"/>
              </a:spcBef>
              <a:spcAft>
                <a:spcPts val="375"/>
              </a:spcAft>
              <a:defRPr sz="900" b="0" i="0" baseline="0">
                <a:solidFill>
                  <a:schemeClr val="bg1"/>
                </a:solidFill>
              </a:defRPr>
            </a:lvl1pPr>
          </a:lstStyle>
          <a:p>
            <a:pPr lvl="0"/>
            <a:r>
              <a:rPr lang="de-DE"/>
              <a:t>Mastertextformat bearbeiten</a:t>
            </a:r>
          </a:p>
        </p:txBody>
      </p:sp>
      <p:cxnSp>
        <p:nvCxnSpPr>
          <p:cNvPr id="9" name="Gerade Verbindung 8">
            <a:extLst>
              <a:ext uri="{FF2B5EF4-FFF2-40B4-BE49-F238E27FC236}">
                <a16:creationId xmlns:a16="http://schemas.microsoft.com/office/drawing/2014/main" id="{35F80718-B069-3D42-94FB-64BD832D584F}"/>
              </a:ext>
            </a:extLst>
          </p:cNvPr>
          <p:cNvCxnSpPr>
            <a:cxnSpLocks/>
          </p:cNvCxnSpPr>
          <p:nvPr userDrawn="1"/>
        </p:nvCxnSpPr>
        <p:spPr>
          <a:xfrm>
            <a:off x="4431377" y="3469923"/>
            <a:ext cx="32978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platzhalter 5">
            <a:extLst>
              <a:ext uri="{FF2B5EF4-FFF2-40B4-BE49-F238E27FC236}">
                <a16:creationId xmlns:a16="http://schemas.microsoft.com/office/drawing/2014/main" id="{DF6ED4B9-C360-3541-B40E-7736E4286449}"/>
              </a:ext>
            </a:extLst>
          </p:cNvPr>
          <p:cNvSpPr>
            <a:spLocks noGrp="1"/>
          </p:cNvSpPr>
          <p:nvPr>
            <p:ph type="body" sz="quarter" idx="13"/>
          </p:nvPr>
        </p:nvSpPr>
        <p:spPr>
          <a:xfrm>
            <a:off x="2772695" y="3670393"/>
            <a:ext cx="3598605" cy="291228"/>
          </a:xfrm>
          <a:prstGeom prst="rect">
            <a:avLst/>
          </a:prstGeom>
        </p:spPr>
        <p:txBody>
          <a:bodyPr/>
          <a:lstStyle>
            <a:lvl1pPr algn="ctr">
              <a:lnSpc>
                <a:spcPct val="100000"/>
              </a:lnSpc>
              <a:spcBef>
                <a:spcPts val="0"/>
              </a:spcBef>
              <a:spcAft>
                <a:spcPts val="0"/>
              </a:spcAft>
              <a:defRPr sz="825" b="1" i="0" cap="none" baseline="0">
                <a:solidFill>
                  <a:schemeClr val="bg1"/>
                </a:solidFill>
              </a:defRPr>
            </a:lvl1pPr>
          </a:lstStyle>
          <a:p>
            <a:pPr lvl="0"/>
            <a:r>
              <a:rPr lang="de-DE" dirty="0"/>
              <a:t>Mastertextformat bearbeiten</a:t>
            </a:r>
          </a:p>
        </p:txBody>
      </p:sp>
    </p:spTree>
    <p:extLst>
      <p:ext uri="{BB962C8B-B14F-4D97-AF65-F5344CB8AC3E}">
        <p14:creationId xmlns:p14="http://schemas.microsoft.com/office/powerpoint/2010/main" val="3807395716"/>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elfolie_Bild_2-zeilig">
    <p:spTree>
      <p:nvGrpSpPr>
        <p:cNvPr id="1" name=""/>
        <p:cNvGrpSpPr/>
        <p:nvPr/>
      </p:nvGrpSpPr>
      <p:grpSpPr>
        <a:xfrm>
          <a:off x="0" y="0"/>
          <a:ext cx="0" cy="0"/>
          <a:chOff x="0" y="0"/>
          <a:chExt cx="0" cy="0"/>
        </a:xfrm>
      </p:grpSpPr>
      <p:pic>
        <p:nvPicPr>
          <p:cNvPr id="17" name="Grafik 16" descr="Ein Bild, das Himmel, Tisch, drinnen enthält.&#10;&#10;Automatisch generierte Beschreibung">
            <a:extLst>
              <a:ext uri="{FF2B5EF4-FFF2-40B4-BE49-F238E27FC236}">
                <a16:creationId xmlns:a16="http://schemas.microsoft.com/office/drawing/2014/main" id="{39A242DD-8202-E34C-9790-A81B1BAFED73}"/>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9" name="Grafik 8">
            <a:extLst>
              <a:ext uri="{FF2B5EF4-FFF2-40B4-BE49-F238E27FC236}">
                <a16:creationId xmlns:a16="http://schemas.microsoft.com/office/drawing/2014/main" id="{87E7272B-6862-2647-9178-DF33C01F12BC}"/>
              </a:ext>
            </a:extLst>
          </p:cNvPr>
          <p:cNvPicPr>
            <a:picLocks noChangeAspect="1"/>
          </p:cNvPicPr>
          <p:nvPr userDrawn="1"/>
        </p:nvPicPr>
        <p:blipFill rotWithShape="1">
          <a:blip r:embed="rId3">
            <a:alphaModFix amt="85000"/>
          </a:blip>
          <a:srcRect l="17425" r="19468"/>
          <a:stretch/>
        </p:blipFill>
        <p:spPr>
          <a:xfrm>
            <a:off x="-66907" y="-19596"/>
            <a:ext cx="5811404" cy="5179886"/>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p:nvPr>
        </p:nvSpPr>
        <p:spPr>
          <a:xfrm>
            <a:off x="412133" y="1715131"/>
            <a:ext cx="4050506" cy="1141364"/>
          </a:xfrm>
        </p:spPr>
        <p:txBody>
          <a:bodyPr lIns="0" tIns="0" rIns="0" bIns="0" anchor="t" anchorCtr="0">
            <a:noAutofit/>
          </a:bodyPr>
          <a:lstStyle>
            <a:lvl1pPr algn="l">
              <a:lnSpc>
                <a:spcPts val="4050"/>
              </a:lnSpc>
              <a:defRPr sz="3900" b="1" i="0">
                <a:solidFill>
                  <a:schemeClr val="bg1"/>
                </a:solidFill>
                <a:latin typeface="Arial" panose="020B0604020202020204" pitchFamily="34" charset="0"/>
                <a:cs typeface="Arial" panose="020B0604020202020204" pitchFamily="34" charset="0"/>
              </a:defRPr>
            </a:lvl1pPr>
          </a:lstStyle>
          <a:p>
            <a:r>
              <a:rPr lang="de-DE"/>
              <a:t>Mastertitelformat bearbeiten</a:t>
            </a:r>
          </a:p>
        </p:txBody>
      </p:sp>
      <p:sp>
        <p:nvSpPr>
          <p:cNvPr id="3" name="Untertitel 2">
            <a:extLst>
              <a:ext uri="{FF2B5EF4-FFF2-40B4-BE49-F238E27FC236}">
                <a16:creationId xmlns:a16="http://schemas.microsoft.com/office/drawing/2014/main" id="{267E4C96-B17D-744B-AAE4-92B3354D1D2C}"/>
              </a:ext>
            </a:extLst>
          </p:cNvPr>
          <p:cNvSpPr>
            <a:spLocks noGrp="1"/>
          </p:cNvSpPr>
          <p:nvPr>
            <p:ph type="subTitle" idx="1" hasCustomPrompt="1"/>
          </p:nvPr>
        </p:nvSpPr>
        <p:spPr>
          <a:xfrm>
            <a:off x="430446" y="3078636"/>
            <a:ext cx="3594109" cy="885835"/>
          </a:xfrm>
        </p:spPr>
        <p:txBody>
          <a:bodyPr lIns="0" tIns="0" rIns="90000" bIns="0">
            <a:noAutofit/>
          </a:bodyPr>
          <a:lstStyle>
            <a:lvl1pPr marL="0" indent="0" algn="l">
              <a:lnSpc>
                <a:spcPts val="1950"/>
              </a:lnSpc>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a:t>
            </a:r>
            <a:br>
              <a:rPr lang="de-DE"/>
            </a:br>
            <a:r>
              <a:rPr lang="de-DE"/>
              <a:t>bearbeiten</a:t>
            </a:r>
          </a:p>
        </p:txBody>
      </p:sp>
      <p:sp>
        <p:nvSpPr>
          <p:cNvPr id="7" name="Datumsplatzhalter 6">
            <a:extLst>
              <a:ext uri="{FF2B5EF4-FFF2-40B4-BE49-F238E27FC236}">
                <a16:creationId xmlns:a16="http://schemas.microsoft.com/office/drawing/2014/main" id="{923DD2E7-C0FF-2A48-A730-7042D3817B97}"/>
              </a:ext>
            </a:extLst>
          </p:cNvPr>
          <p:cNvSpPr>
            <a:spLocks noGrp="1"/>
          </p:cNvSpPr>
          <p:nvPr>
            <p:ph type="dt" sz="half" idx="10"/>
          </p:nvPr>
        </p:nvSpPr>
        <p:spPr>
          <a:xfrm>
            <a:off x="456016" y="4597004"/>
            <a:ext cx="733646" cy="546496"/>
          </a:xfrm>
        </p:spPr>
        <p:txBody>
          <a:bodyPr lIns="0" tIns="0" rIns="0" bIns="0"/>
          <a:lstStyle>
            <a:lvl1pPr>
              <a:defRPr>
                <a:solidFill>
                  <a:schemeClr val="bg1"/>
                </a:solidFill>
              </a:defRPr>
            </a:lvl1pPr>
          </a:lstStyle>
          <a:p>
            <a:r>
              <a:rPr lang="de-DE"/>
              <a:t>//  </a:t>
            </a:r>
            <a:fld id="{530B1DFC-AD29-BC43-859B-6C2E5FA887F3}" type="datetime1">
              <a:rPr lang="de-DE" smtClean="0"/>
              <a:t>19.11.2021</a:t>
            </a:fld>
            <a:endParaRPr lang="de-DE"/>
          </a:p>
        </p:txBody>
      </p:sp>
      <p:pic>
        <p:nvPicPr>
          <p:cNvPr id="5" name="Grafik 4">
            <a:extLst>
              <a:ext uri="{FF2B5EF4-FFF2-40B4-BE49-F238E27FC236}">
                <a16:creationId xmlns:a16="http://schemas.microsoft.com/office/drawing/2014/main" id="{BF9BAAB3-0630-4870-8CFE-D1F8B086282C}"/>
              </a:ext>
            </a:extLst>
          </p:cNvPr>
          <p:cNvPicPr>
            <a:picLocks noChangeAspect="1"/>
          </p:cNvPicPr>
          <p:nvPr userDrawn="1"/>
        </p:nvPicPr>
        <p:blipFill>
          <a:blip r:embed="rId4"/>
          <a:srcRect/>
          <a:stretch/>
        </p:blipFill>
        <p:spPr>
          <a:xfrm>
            <a:off x="155593" y="80182"/>
            <a:ext cx="1719002" cy="674263"/>
          </a:xfrm>
          <a:prstGeom prst="rect">
            <a:avLst/>
          </a:prstGeom>
        </p:spPr>
      </p:pic>
    </p:spTree>
    <p:extLst>
      <p:ext uri="{BB962C8B-B14F-4D97-AF65-F5344CB8AC3E}">
        <p14:creationId xmlns:p14="http://schemas.microsoft.com/office/powerpoint/2010/main" val="608600300"/>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elfolie_Text_Keyvisua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E1142C6D-DAF8-244C-A085-8019443845A2}"/>
              </a:ext>
            </a:extLst>
          </p:cNvPr>
          <p:cNvPicPr>
            <a:picLocks noChangeAspect="1"/>
          </p:cNvPicPr>
          <p:nvPr userDrawn="1"/>
        </p:nvPicPr>
        <p:blipFill rotWithShape="1">
          <a:blip r:embed="rId2"/>
          <a:srcRect t="5612" b="5561"/>
          <a:stretch/>
        </p:blipFill>
        <p:spPr>
          <a:xfrm>
            <a:off x="-19595" y="-52251"/>
            <a:ext cx="9196251" cy="5251269"/>
          </a:xfrm>
          <a:prstGeom prst="rect">
            <a:avLst/>
          </a:prstGeom>
        </p:spPr>
      </p:pic>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a:t>
            </a:r>
            <a:fld id="{D5432FDA-E07A-BA43-B4FF-F33B2881B05A}" type="datetime1">
              <a:rPr lang="de-DE" smtClean="0"/>
              <a:t>19.11.2021</a:t>
            </a:fld>
            <a:endParaRPr lang="de-DE"/>
          </a:p>
        </p:txBody>
      </p:sp>
      <p:sp>
        <p:nvSpPr>
          <p:cNvPr id="7" name="Titel 1">
            <a:extLst>
              <a:ext uri="{FF2B5EF4-FFF2-40B4-BE49-F238E27FC236}">
                <a16:creationId xmlns:a16="http://schemas.microsoft.com/office/drawing/2014/main" id="{1E946A11-A491-BD41-8A38-D00A277BE58B}"/>
              </a:ext>
            </a:extLst>
          </p:cNvPr>
          <p:cNvSpPr>
            <a:spLocks noGrp="1"/>
          </p:cNvSpPr>
          <p:nvPr>
            <p:ph type="ctrTitle"/>
          </p:nvPr>
        </p:nvSpPr>
        <p:spPr>
          <a:xfrm>
            <a:off x="412133" y="1715131"/>
            <a:ext cx="4050506" cy="1141364"/>
          </a:xfrm>
        </p:spPr>
        <p:txBody>
          <a:bodyPr lIns="0" tIns="0" rIns="0" bIns="0" anchor="t" anchorCtr="0">
            <a:noAutofit/>
          </a:bodyPr>
          <a:lstStyle>
            <a:lvl1pPr algn="l">
              <a:lnSpc>
                <a:spcPts val="4050"/>
              </a:lnSpc>
              <a:defRPr sz="3900" b="1" i="0">
                <a:solidFill>
                  <a:schemeClr val="bg1"/>
                </a:solidFill>
                <a:latin typeface="Arial" panose="020B0604020202020204" pitchFamily="34" charset="0"/>
                <a:cs typeface="Arial" panose="020B0604020202020204" pitchFamily="34" charset="0"/>
              </a:defRPr>
            </a:lvl1pPr>
          </a:lstStyle>
          <a:p>
            <a:r>
              <a:rPr lang="de-DE"/>
              <a:t>Mastertitelformat bearbeiten</a:t>
            </a:r>
          </a:p>
        </p:txBody>
      </p:sp>
      <p:sp>
        <p:nvSpPr>
          <p:cNvPr id="8" name="Untertitel 2">
            <a:extLst>
              <a:ext uri="{FF2B5EF4-FFF2-40B4-BE49-F238E27FC236}">
                <a16:creationId xmlns:a16="http://schemas.microsoft.com/office/drawing/2014/main" id="{EF603829-6608-0D46-89DF-277BF21846A8}"/>
              </a:ext>
            </a:extLst>
          </p:cNvPr>
          <p:cNvSpPr>
            <a:spLocks noGrp="1"/>
          </p:cNvSpPr>
          <p:nvPr>
            <p:ph type="subTitle" idx="1" hasCustomPrompt="1"/>
          </p:nvPr>
        </p:nvSpPr>
        <p:spPr>
          <a:xfrm>
            <a:off x="430446" y="3078636"/>
            <a:ext cx="3594109" cy="885835"/>
          </a:xfrm>
        </p:spPr>
        <p:txBody>
          <a:bodyPr lIns="0" tIns="0" rIns="90000" bIns="0">
            <a:noAutofit/>
          </a:bodyPr>
          <a:lstStyle>
            <a:lvl1pPr marL="0" indent="0" algn="l">
              <a:lnSpc>
                <a:spcPts val="1950"/>
              </a:lnSpc>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a:t>
            </a:r>
            <a:br>
              <a:rPr lang="de-DE"/>
            </a:br>
            <a:r>
              <a:rPr lang="de-DE"/>
              <a:t>bearbeiten</a:t>
            </a:r>
          </a:p>
        </p:txBody>
      </p:sp>
      <p:pic>
        <p:nvPicPr>
          <p:cNvPr id="12" name="Grafik 11">
            <a:extLst>
              <a:ext uri="{FF2B5EF4-FFF2-40B4-BE49-F238E27FC236}">
                <a16:creationId xmlns:a16="http://schemas.microsoft.com/office/drawing/2014/main" id="{4E3C9AE1-7202-4A0A-A0C7-0B229C751A81}"/>
              </a:ext>
            </a:extLst>
          </p:cNvPr>
          <p:cNvPicPr>
            <a:picLocks noChangeAspect="1"/>
          </p:cNvPicPr>
          <p:nvPr userDrawn="1"/>
        </p:nvPicPr>
        <p:blipFill>
          <a:blip r:embed="rId3"/>
          <a:srcRect/>
          <a:stretch/>
        </p:blipFill>
        <p:spPr>
          <a:xfrm>
            <a:off x="155593" y="80182"/>
            <a:ext cx="1719002" cy="674263"/>
          </a:xfrm>
          <a:prstGeom prst="rect">
            <a:avLst/>
          </a:prstGeom>
        </p:spPr>
      </p:pic>
    </p:spTree>
    <p:extLst>
      <p:ext uri="{BB962C8B-B14F-4D97-AF65-F5344CB8AC3E}">
        <p14:creationId xmlns:p14="http://schemas.microsoft.com/office/powerpoint/2010/main" val="3381561481"/>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Trennfolie_Keyvisual">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6FC190C1-3805-B54D-83BE-C3AD6EE0853F}"/>
              </a:ext>
            </a:extLst>
          </p:cNvPr>
          <p:cNvPicPr>
            <a:picLocks noChangeAspect="1"/>
          </p:cNvPicPr>
          <p:nvPr userDrawn="1"/>
        </p:nvPicPr>
        <p:blipFill rotWithShape="1">
          <a:blip r:embed="rId2"/>
          <a:srcRect t="5612" b="5561"/>
          <a:stretch/>
        </p:blipFill>
        <p:spPr>
          <a:xfrm>
            <a:off x="-19595" y="-52251"/>
            <a:ext cx="9196251" cy="5251269"/>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hasCustomPrompt="1"/>
          </p:nvPr>
        </p:nvSpPr>
        <p:spPr>
          <a:xfrm>
            <a:off x="415956" y="1724305"/>
            <a:ext cx="6181298" cy="890948"/>
          </a:xfrm>
        </p:spPr>
        <p:txBody>
          <a:bodyPr lIns="0" tIns="0" rIns="90000" bIns="0" anchor="t" anchorCtr="0">
            <a:noAutofit/>
          </a:bodyPr>
          <a:lstStyle>
            <a:lvl1pPr algn="l">
              <a:lnSpc>
                <a:spcPts val="3300"/>
              </a:lnSpc>
              <a:defRPr sz="3150" b="1" i="0" spc="15" baseline="0">
                <a:solidFill>
                  <a:schemeClr val="bg1"/>
                </a:solidFill>
                <a:latin typeface="Arial" panose="020B0604020202020204" pitchFamily="34" charset="0"/>
                <a:cs typeface="Arial" panose="020B0604020202020204" pitchFamily="34" charset="0"/>
              </a:defRPr>
            </a:lvl1pPr>
          </a:lstStyle>
          <a:p>
            <a:r>
              <a:rPr lang="de-DE"/>
              <a:t>Mastertitelformat </a:t>
            </a:r>
            <a:br>
              <a:rPr lang="de-DE"/>
            </a:br>
            <a:r>
              <a:rPr lang="de-DE"/>
              <a:t>bearbeiten</a:t>
            </a:r>
          </a:p>
        </p:txBody>
      </p:sp>
      <p:sp>
        <p:nvSpPr>
          <p:cNvPr id="3" name="Untertitel 2">
            <a:extLst>
              <a:ext uri="{FF2B5EF4-FFF2-40B4-BE49-F238E27FC236}">
                <a16:creationId xmlns:a16="http://schemas.microsoft.com/office/drawing/2014/main" id="{267E4C96-B17D-744B-AAE4-92B3354D1D2C}"/>
              </a:ext>
            </a:extLst>
          </p:cNvPr>
          <p:cNvSpPr>
            <a:spLocks noGrp="1"/>
          </p:cNvSpPr>
          <p:nvPr>
            <p:ph type="subTitle" idx="1" hasCustomPrompt="1"/>
          </p:nvPr>
        </p:nvSpPr>
        <p:spPr>
          <a:xfrm>
            <a:off x="428440" y="3082674"/>
            <a:ext cx="3864381" cy="885835"/>
          </a:xfrm>
        </p:spPr>
        <p:txBody>
          <a:bodyPr lIns="0" tIns="0" rIns="90000" bIns="0">
            <a:noAutofit/>
          </a:bodyPr>
          <a:lstStyle>
            <a:lvl1pPr marL="0" indent="0" algn="l">
              <a:lnSpc>
                <a:spcPts val="1950"/>
              </a:lnSpc>
              <a:buNone/>
              <a:defRPr sz="1800" baseline="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a:t>
            </a:r>
            <a:br>
              <a:rPr lang="de-DE"/>
            </a:br>
            <a:r>
              <a:rPr lang="de-DE"/>
              <a:t>bearbeiten</a:t>
            </a:r>
          </a:p>
        </p:txBody>
      </p:sp>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a:t>
            </a:r>
            <a:fld id="{92A3C575-74B7-9A45-B228-9070008F4D02}" type="datetime1">
              <a:rPr lang="de-DE" smtClean="0"/>
              <a:t>19.11.2021</a:t>
            </a:fld>
            <a:endParaRPr lang="de-DE"/>
          </a:p>
        </p:txBody>
      </p:sp>
    </p:spTree>
    <p:extLst>
      <p:ext uri="{BB962C8B-B14F-4D97-AF65-F5344CB8AC3E}">
        <p14:creationId xmlns:p14="http://schemas.microsoft.com/office/powerpoint/2010/main" val="769850199"/>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Trennfolie_Keyvisual">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7172EB5-D863-B74F-B7D1-60ACD64569EE}"/>
              </a:ext>
            </a:extLst>
          </p:cNvPr>
          <p:cNvPicPr>
            <a:picLocks noChangeAspect="1"/>
          </p:cNvPicPr>
          <p:nvPr userDrawn="1"/>
        </p:nvPicPr>
        <p:blipFill rotWithShape="1">
          <a:blip r:embed="rId2"/>
          <a:srcRect l="17425" r="19468"/>
          <a:stretch/>
        </p:blipFill>
        <p:spPr>
          <a:xfrm>
            <a:off x="-66907" y="-19596"/>
            <a:ext cx="5811404" cy="5179886"/>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hasCustomPrompt="1"/>
          </p:nvPr>
        </p:nvSpPr>
        <p:spPr>
          <a:xfrm>
            <a:off x="415956" y="1724305"/>
            <a:ext cx="6181298" cy="890948"/>
          </a:xfrm>
        </p:spPr>
        <p:txBody>
          <a:bodyPr lIns="0" tIns="0" rIns="90000" bIns="0" anchor="t" anchorCtr="0">
            <a:noAutofit/>
          </a:bodyPr>
          <a:lstStyle>
            <a:lvl1pPr algn="l">
              <a:lnSpc>
                <a:spcPts val="3300"/>
              </a:lnSpc>
              <a:defRPr sz="3150" b="1" i="0" spc="15" baseline="0">
                <a:solidFill>
                  <a:schemeClr val="bg1"/>
                </a:solidFill>
                <a:latin typeface="Arial" panose="020B0604020202020204" pitchFamily="34" charset="0"/>
                <a:cs typeface="Arial" panose="020B0604020202020204" pitchFamily="34" charset="0"/>
              </a:defRPr>
            </a:lvl1pPr>
          </a:lstStyle>
          <a:p>
            <a:r>
              <a:rPr lang="de-DE"/>
              <a:t>Mastertitelformat </a:t>
            </a:r>
            <a:br>
              <a:rPr lang="de-DE"/>
            </a:br>
            <a:r>
              <a:rPr lang="de-DE"/>
              <a:t>bearbeiten</a:t>
            </a:r>
          </a:p>
        </p:txBody>
      </p:sp>
      <p:sp>
        <p:nvSpPr>
          <p:cNvPr id="3" name="Untertitel 2">
            <a:extLst>
              <a:ext uri="{FF2B5EF4-FFF2-40B4-BE49-F238E27FC236}">
                <a16:creationId xmlns:a16="http://schemas.microsoft.com/office/drawing/2014/main" id="{267E4C96-B17D-744B-AAE4-92B3354D1D2C}"/>
              </a:ext>
            </a:extLst>
          </p:cNvPr>
          <p:cNvSpPr>
            <a:spLocks noGrp="1"/>
          </p:cNvSpPr>
          <p:nvPr>
            <p:ph type="subTitle" idx="1" hasCustomPrompt="1"/>
          </p:nvPr>
        </p:nvSpPr>
        <p:spPr>
          <a:xfrm>
            <a:off x="428440" y="3082674"/>
            <a:ext cx="3864381" cy="885835"/>
          </a:xfrm>
        </p:spPr>
        <p:txBody>
          <a:bodyPr lIns="0" tIns="0" rIns="90000" bIns="0">
            <a:noAutofit/>
          </a:bodyPr>
          <a:lstStyle>
            <a:lvl1pPr marL="0" indent="0" algn="l">
              <a:lnSpc>
                <a:spcPts val="1950"/>
              </a:lnSpc>
              <a:buNone/>
              <a:defRPr sz="1800" baseline="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a:t>
            </a:r>
            <a:br>
              <a:rPr lang="de-DE"/>
            </a:br>
            <a:r>
              <a:rPr lang="de-DE"/>
              <a:t>bearbeiten</a:t>
            </a:r>
          </a:p>
        </p:txBody>
      </p:sp>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a:t>
            </a:r>
            <a:fld id="{56727C4F-DA21-3242-8488-C5AE02E7D779}" type="datetime1">
              <a:rPr lang="de-DE" smtClean="0"/>
              <a:t>19.11.2021</a:t>
            </a:fld>
            <a:endParaRPr lang="de-DE"/>
          </a:p>
        </p:txBody>
      </p:sp>
    </p:spTree>
    <p:extLst>
      <p:ext uri="{BB962C8B-B14F-4D97-AF65-F5344CB8AC3E}">
        <p14:creationId xmlns:p14="http://schemas.microsoft.com/office/powerpoint/2010/main" val="2896371627"/>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Trennfolie_Keyvisual">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3BEDB9A7-4BA1-C84E-86ED-8E7583DC5813}"/>
              </a:ext>
            </a:extLst>
          </p:cNvPr>
          <p:cNvPicPr>
            <a:picLocks noChangeAspect="1"/>
          </p:cNvPicPr>
          <p:nvPr userDrawn="1"/>
        </p:nvPicPr>
        <p:blipFill rotWithShape="1">
          <a:blip r:embed="rId2"/>
          <a:srcRect l="46992" r="19468"/>
          <a:stretch/>
        </p:blipFill>
        <p:spPr>
          <a:xfrm>
            <a:off x="-70597" y="-18193"/>
            <a:ext cx="3088620" cy="5179886"/>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hasCustomPrompt="1"/>
          </p:nvPr>
        </p:nvSpPr>
        <p:spPr>
          <a:xfrm>
            <a:off x="2522171" y="1724305"/>
            <a:ext cx="6181298" cy="890948"/>
          </a:xfrm>
        </p:spPr>
        <p:txBody>
          <a:bodyPr lIns="0" tIns="0" rIns="90000" bIns="0" anchor="t" anchorCtr="0">
            <a:noAutofit/>
          </a:bodyPr>
          <a:lstStyle>
            <a:lvl1pPr algn="l">
              <a:lnSpc>
                <a:spcPts val="3300"/>
              </a:lnSpc>
              <a:defRPr sz="3150" b="1" i="0" spc="15" baseline="0">
                <a:solidFill>
                  <a:schemeClr val="tx1"/>
                </a:solidFill>
                <a:latin typeface="Arial" panose="020B0604020202020204" pitchFamily="34" charset="0"/>
                <a:cs typeface="Arial" panose="020B0604020202020204" pitchFamily="34" charset="0"/>
              </a:defRPr>
            </a:lvl1pPr>
          </a:lstStyle>
          <a:p>
            <a:r>
              <a:rPr lang="de-DE"/>
              <a:t>Mastertitelformat </a:t>
            </a:r>
            <a:br>
              <a:rPr lang="de-DE"/>
            </a:br>
            <a:r>
              <a:rPr lang="de-DE"/>
              <a:t>bearbeiten</a:t>
            </a:r>
          </a:p>
        </p:txBody>
      </p:sp>
      <p:sp>
        <p:nvSpPr>
          <p:cNvPr id="3" name="Untertitel 2">
            <a:extLst>
              <a:ext uri="{FF2B5EF4-FFF2-40B4-BE49-F238E27FC236}">
                <a16:creationId xmlns:a16="http://schemas.microsoft.com/office/drawing/2014/main" id="{267E4C96-B17D-744B-AAE4-92B3354D1D2C}"/>
              </a:ext>
            </a:extLst>
          </p:cNvPr>
          <p:cNvSpPr>
            <a:spLocks noGrp="1"/>
          </p:cNvSpPr>
          <p:nvPr>
            <p:ph type="subTitle" idx="1" hasCustomPrompt="1"/>
          </p:nvPr>
        </p:nvSpPr>
        <p:spPr>
          <a:xfrm>
            <a:off x="2546747" y="3082674"/>
            <a:ext cx="3864381" cy="885835"/>
          </a:xfrm>
        </p:spPr>
        <p:txBody>
          <a:bodyPr lIns="0" tIns="0" rIns="90000" bIns="0">
            <a:noAutofit/>
          </a:bodyPr>
          <a:lstStyle>
            <a:lvl1pPr marL="0" indent="0" algn="l">
              <a:lnSpc>
                <a:spcPts val="1950"/>
              </a:lnSpc>
              <a:buNone/>
              <a:defRPr sz="1800" baseline="0">
                <a:solidFill>
                  <a:schemeClr val="accent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a:t>
            </a:r>
            <a:br>
              <a:rPr lang="de-DE"/>
            </a:br>
            <a:r>
              <a:rPr lang="de-DE"/>
              <a:t>bearbeiten</a:t>
            </a:r>
          </a:p>
        </p:txBody>
      </p:sp>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a:t>
            </a:r>
            <a:fld id="{F376CB3A-8022-8D43-B444-E9B5A1583762}" type="datetime1">
              <a:rPr lang="de-DE" smtClean="0"/>
              <a:t>19.11.2021</a:t>
            </a:fld>
            <a:endParaRPr lang="de-DE"/>
          </a:p>
        </p:txBody>
      </p:sp>
    </p:spTree>
    <p:extLst>
      <p:ext uri="{BB962C8B-B14F-4D97-AF65-F5344CB8AC3E}">
        <p14:creationId xmlns:p14="http://schemas.microsoft.com/office/powerpoint/2010/main" val="896641129"/>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folie mit Aufzählungen">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6C66F85E-0EC2-4830-A03D-8411C9F764D2}"/>
              </a:ext>
            </a:extLst>
          </p:cNvPr>
          <p:cNvPicPr>
            <a:picLocks noChangeAspect="1"/>
          </p:cNvPicPr>
          <p:nvPr userDrawn="1"/>
        </p:nvPicPr>
        <p:blipFill>
          <a:blip r:embed="rId2"/>
          <a:srcRect/>
          <a:stretch/>
        </p:blipFill>
        <p:spPr>
          <a:xfrm>
            <a:off x="265876" y="4798696"/>
            <a:ext cx="1056897" cy="414558"/>
          </a:xfrm>
          <a:prstGeom prst="rect">
            <a:avLst/>
          </a:prstGeom>
        </p:spPr>
      </p:pic>
      <p:cxnSp>
        <p:nvCxnSpPr>
          <p:cNvPr id="15" name="Gerade Verbindung 14">
            <a:extLst>
              <a:ext uri="{FF2B5EF4-FFF2-40B4-BE49-F238E27FC236}">
                <a16:creationId xmlns:a16="http://schemas.microsoft.com/office/drawing/2014/main" id="{7638A19E-EC30-D243-9411-1210F1ABAA6A}"/>
              </a:ext>
            </a:extLst>
          </p:cNvPr>
          <p:cNvCxnSpPr/>
          <p:nvPr userDrawn="1"/>
        </p:nvCxnSpPr>
        <p:spPr>
          <a:xfrm>
            <a:off x="440531" y="432314"/>
            <a:ext cx="82629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077E55B6-5456-8A4C-984E-164B4190C871}"/>
              </a:ext>
            </a:extLst>
          </p:cNvPr>
          <p:cNvSpPr>
            <a:spLocks noGrp="1"/>
          </p:cNvSpPr>
          <p:nvPr>
            <p:ph type="title" hasCustomPrompt="1"/>
          </p:nvPr>
        </p:nvSpPr>
        <p:spPr>
          <a:xfrm>
            <a:off x="445508" y="681037"/>
            <a:ext cx="8257961" cy="937380"/>
          </a:xfrm>
        </p:spPr>
        <p:txBody>
          <a:bodyPr lIns="0" tIns="0" rIns="0" bIns="0" anchor="t" anchorCtr="0">
            <a:normAutofit/>
          </a:bodyPr>
          <a:lstStyle>
            <a:lvl1pPr algn="l">
              <a:defRPr sz="3000" b="1" i="0" baseline="0">
                <a:solidFill>
                  <a:schemeClr val="tx1"/>
                </a:solidFill>
                <a:latin typeface="Arial" panose="020B0604020202020204" pitchFamily="34" charset="0"/>
                <a:cs typeface="Arial" panose="020B0604020202020204" pitchFamily="34" charset="0"/>
              </a:defRPr>
            </a:lvl1pPr>
          </a:lstStyle>
          <a:p>
            <a:r>
              <a:rPr lang="de-DE"/>
              <a:t>Mastertitelformat </a:t>
            </a:r>
            <a:br>
              <a:rPr lang="de-DE"/>
            </a:br>
            <a:r>
              <a:rPr lang="de-DE"/>
              <a:t>bearbeiten</a:t>
            </a:r>
          </a:p>
        </p:txBody>
      </p:sp>
      <p:sp>
        <p:nvSpPr>
          <p:cNvPr id="3" name="Inhaltsplatzhalter 2">
            <a:extLst>
              <a:ext uri="{FF2B5EF4-FFF2-40B4-BE49-F238E27FC236}">
                <a16:creationId xmlns:a16="http://schemas.microsoft.com/office/drawing/2014/main" id="{7A80ABC5-8184-6946-BA72-A68A43583EA2}"/>
              </a:ext>
            </a:extLst>
          </p:cNvPr>
          <p:cNvSpPr>
            <a:spLocks noGrp="1"/>
          </p:cNvSpPr>
          <p:nvPr>
            <p:ph idx="1" hasCustomPrompt="1"/>
          </p:nvPr>
        </p:nvSpPr>
        <p:spPr>
          <a:xfrm>
            <a:off x="445508" y="1762125"/>
            <a:ext cx="8257961" cy="316259"/>
          </a:xfrm>
        </p:spPr>
        <p:txBody>
          <a:bodyPr>
            <a:noAutofit/>
          </a:bodyPr>
          <a:lstStyle>
            <a:lvl1pPr>
              <a:lnSpc>
                <a:spcPts val="1650"/>
              </a:lnSpc>
              <a:spcBef>
                <a:spcPts val="1125"/>
              </a:spcBef>
              <a:spcAft>
                <a:spcPts val="750"/>
              </a:spcAft>
              <a:defRPr baseline="0">
                <a:solidFill>
                  <a:srgbClr val="000000"/>
                </a:solidFill>
              </a:defRPr>
            </a:lvl1pPr>
            <a:lvl2pPr marL="513000" indent="-172800">
              <a:buFont typeface="Wingdings" pitchFamily="2" charset="2"/>
              <a:buChar char="§"/>
              <a:defRPr baseline="0">
                <a:solidFill>
                  <a:srgbClr val="000000"/>
                </a:solidFill>
              </a:defRPr>
            </a:lvl2pPr>
            <a:lvl3pPr>
              <a:spcBef>
                <a:spcPts val="0"/>
              </a:spcBef>
              <a:defRPr/>
            </a:lvl3pPr>
          </a:lstStyle>
          <a:p>
            <a:pPr lvl="0"/>
            <a:r>
              <a:rPr lang="de-DE"/>
              <a:t>MASTERTEXTFORMAT BEARBEITEN</a:t>
            </a:r>
          </a:p>
        </p:txBody>
      </p:sp>
      <p:cxnSp>
        <p:nvCxnSpPr>
          <p:cNvPr id="14" name="Gerade Verbindung 13">
            <a:extLst>
              <a:ext uri="{FF2B5EF4-FFF2-40B4-BE49-F238E27FC236}">
                <a16:creationId xmlns:a16="http://schemas.microsoft.com/office/drawing/2014/main" id="{559303E5-CC80-F94A-8E2D-57A197B5A278}"/>
              </a:ext>
            </a:extLst>
          </p:cNvPr>
          <p:cNvCxnSpPr/>
          <p:nvPr userDrawn="1"/>
        </p:nvCxnSpPr>
        <p:spPr>
          <a:xfrm>
            <a:off x="440531" y="4854981"/>
            <a:ext cx="826293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Textplatzhalter 23">
            <a:extLst>
              <a:ext uri="{FF2B5EF4-FFF2-40B4-BE49-F238E27FC236}">
                <a16:creationId xmlns:a16="http://schemas.microsoft.com/office/drawing/2014/main" id="{9A48FDBD-D31F-B548-B408-6401D63D17BC}"/>
              </a:ext>
            </a:extLst>
          </p:cNvPr>
          <p:cNvSpPr>
            <a:spLocks noGrp="1"/>
          </p:cNvSpPr>
          <p:nvPr>
            <p:ph type="body" sz="quarter" idx="14" hasCustomPrompt="1"/>
          </p:nvPr>
        </p:nvSpPr>
        <p:spPr>
          <a:xfrm>
            <a:off x="440531" y="245017"/>
            <a:ext cx="8262938" cy="157772"/>
          </a:xfrm>
        </p:spPr>
        <p:txBody>
          <a:bodyPr anchor="t" anchorCtr="0"/>
          <a:lstStyle>
            <a:lvl1pPr>
              <a:lnSpc>
                <a:spcPct val="100000"/>
              </a:lnSpc>
              <a:defRPr sz="900" b="1" i="0" cap="all" spc="38" baseline="0">
                <a:solidFill>
                  <a:schemeClr val="tx2"/>
                </a:solidFill>
                <a:latin typeface="Arial" panose="020B0604020202020204" pitchFamily="34" charset="0"/>
                <a:cs typeface="Arial" panose="020B0604020202020204" pitchFamily="34" charset="0"/>
              </a:defRPr>
            </a:lvl1pPr>
          </a:lstStyle>
          <a:p>
            <a:r>
              <a:rPr lang="de-DE"/>
              <a:t>MASTERTEXTFORMAT BEARBEITEN</a:t>
            </a:r>
          </a:p>
        </p:txBody>
      </p:sp>
      <p:sp>
        <p:nvSpPr>
          <p:cNvPr id="12" name="Inhaltsplatzhalter 2">
            <a:extLst>
              <a:ext uri="{FF2B5EF4-FFF2-40B4-BE49-F238E27FC236}">
                <a16:creationId xmlns:a16="http://schemas.microsoft.com/office/drawing/2014/main" id="{38D0D9A6-27F0-354F-A437-2317D9CCB115}"/>
              </a:ext>
            </a:extLst>
          </p:cNvPr>
          <p:cNvSpPr>
            <a:spLocks noGrp="1"/>
          </p:cNvSpPr>
          <p:nvPr>
            <p:ph idx="18" hasCustomPrompt="1"/>
          </p:nvPr>
        </p:nvSpPr>
        <p:spPr>
          <a:xfrm>
            <a:off x="445508" y="2264240"/>
            <a:ext cx="8257960" cy="2446943"/>
          </a:xfrm>
        </p:spPr>
        <p:txBody>
          <a:bodyPr>
            <a:noAutofit/>
          </a:bodyPr>
          <a:lstStyle>
            <a:lvl1pPr>
              <a:lnSpc>
                <a:spcPts val="1650"/>
              </a:lnSpc>
              <a:spcBef>
                <a:spcPts val="1125"/>
              </a:spcBef>
              <a:spcAft>
                <a:spcPts val="750"/>
              </a:spcAft>
              <a:defRPr baseline="0">
                <a:solidFill>
                  <a:schemeClr val="accent1"/>
                </a:solidFill>
              </a:defRPr>
            </a:lvl1pPr>
            <a:lvl2pPr marL="513000" indent="-172800">
              <a:buFont typeface="Wingdings" pitchFamily="2" charset="2"/>
              <a:buChar char="§"/>
              <a:defRPr baseline="0">
                <a:solidFill>
                  <a:srgbClr val="000000"/>
                </a:solidFill>
              </a:defRPr>
            </a:lvl2pPr>
            <a:lvl3pPr>
              <a:spcBef>
                <a:spcPts val="0"/>
              </a:spcBef>
              <a:defRPr/>
            </a:lvl3pPr>
          </a:lstStyle>
          <a:p>
            <a:pPr lvl="0"/>
            <a:r>
              <a:rPr lang="de-DE"/>
              <a:t>Zweite Ebene</a:t>
            </a:r>
          </a:p>
          <a:p>
            <a:pPr lvl="1"/>
            <a:r>
              <a:rPr lang="de-DE"/>
              <a:t>Dritte Ebene
Vierte Ebene
Fünfte Ebene</a:t>
            </a:r>
          </a:p>
        </p:txBody>
      </p:sp>
      <p:sp>
        <p:nvSpPr>
          <p:cNvPr id="4" name="Datumsplatzhalter 3">
            <a:extLst>
              <a:ext uri="{FF2B5EF4-FFF2-40B4-BE49-F238E27FC236}">
                <a16:creationId xmlns:a16="http://schemas.microsoft.com/office/drawing/2014/main" id="{9F7CE9F1-7699-2644-99FE-1E19FAEA5231}"/>
              </a:ext>
            </a:extLst>
          </p:cNvPr>
          <p:cNvSpPr>
            <a:spLocks noGrp="1"/>
          </p:cNvSpPr>
          <p:nvPr>
            <p:ph type="dt" sz="half" idx="19"/>
          </p:nvPr>
        </p:nvSpPr>
        <p:spPr/>
        <p:txBody>
          <a:bodyPr/>
          <a:lstStyle/>
          <a:p>
            <a:r>
              <a:rPr lang="de-DE"/>
              <a:t>//  </a:t>
            </a:r>
            <a:fld id="{9B9AED2B-072E-FD45-8B13-23E21121A715}" type="datetime1">
              <a:rPr lang="de-DE" smtClean="0"/>
              <a:t>19.11.2021</a:t>
            </a:fld>
            <a:endParaRPr lang="de-DE"/>
          </a:p>
        </p:txBody>
      </p:sp>
      <p:sp>
        <p:nvSpPr>
          <p:cNvPr id="5" name="Fußzeilenplatzhalter 4">
            <a:extLst>
              <a:ext uri="{FF2B5EF4-FFF2-40B4-BE49-F238E27FC236}">
                <a16:creationId xmlns:a16="http://schemas.microsoft.com/office/drawing/2014/main" id="{DF8A6C29-2E72-5A4F-A47C-CA676C4C7482}"/>
              </a:ext>
            </a:extLst>
          </p:cNvPr>
          <p:cNvSpPr>
            <a:spLocks noGrp="1"/>
          </p:cNvSpPr>
          <p:nvPr>
            <p:ph type="ftr" sz="quarter" idx="20"/>
          </p:nvPr>
        </p:nvSpPr>
        <p:spPr/>
        <p:txBody>
          <a:bodyPr/>
          <a:lstStyle/>
          <a:p>
            <a:r>
              <a:rPr lang="de-DE" spc="15"/>
              <a:t>Hier steht der Titel der Präsentation</a:t>
            </a:r>
            <a:endParaRPr lang="de-DE"/>
          </a:p>
        </p:txBody>
      </p:sp>
      <p:sp>
        <p:nvSpPr>
          <p:cNvPr id="6" name="Foliennummernplatzhalter 5">
            <a:extLst>
              <a:ext uri="{FF2B5EF4-FFF2-40B4-BE49-F238E27FC236}">
                <a16:creationId xmlns:a16="http://schemas.microsoft.com/office/drawing/2014/main" id="{B2FBD64C-89A7-0742-A099-1F20AFE09832}"/>
              </a:ext>
            </a:extLst>
          </p:cNvPr>
          <p:cNvSpPr>
            <a:spLocks noGrp="1"/>
          </p:cNvSpPr>
          <p:nvPr>
            <p:ph type="sldNum" sz="quarter" idx="21"/>
          </p:nvPr>
        </p:nvSpPr>
        <p:spPr/>
        <p:txBody>
          <a:bodyPr/>
          <a:lstStyle/>
          <a:p>
            <a:fld id="{0E3EC3FE-5EE7-2A4D-8400-1DBE2140A417}" type="slidenum">
              <a:rPr lang="de-DE" smtClean="0"/>
              <a:pPr/>
              <a:t>‹Nr.›</a:t>
            </a:fld>
            <a:endParaRPr lang="de-DE"/>
          </a:p>
        </p:txBody>
      </p:sp>
    </p:spTree>
    <p:extLst>
      <p:ext uri="{BB962C8B-B14F-4D97-AF65-F5344CB8AC3E}">
        <p14:creationId xmlns:p14="http://schemas.microsoft.com/office/powerpoint/2010/main" val="2851226917"/>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iagramm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829AF-56C2-2947-894C-4E0682D23D94}"/>
              </a:ext>
            </a:extLst>
          </p:cNvPr>
          <p:cNvSpPr>
            <a:spLocks noGrp="1"/>
          </p:cNvSpPr>
          <p:nvPr>
            <p:ph type="title"/>
          </p:nvPr>
        </p:nvSpPr>
        <p:spPr/>
        <p:txBody>
          <a:bodyPr/>
          <a:lstStyle>
            <a:lvl1pPr>
              <a:defRPr>
                <a:solidFill>
                  <a:schemeClr val="tx1"/>
                </a:solidFill>
              </a:defRPr>
            </a:lvl1pPr>
          </a:lstStyle>
          <a:p>
            <a:r>
              <a:rPr lang="de-DE"/>
              <a:t>Mastertitelformat bearbeiten</a:t>
            </a:r>
          </a:p>
        </p:txBody>
      </p:sp>
      <p:sp>
        <p:nvSpPr>
          <p:cNvPr id="7" name="Diagrammplatzhalter 6">
            <a:extLst>
              <a:ext uri="{FF2B5EF4-FFF2-40B4-BE49-F238E27FC236}">
                <a16:creationId xmlns:a16="http://schemas.microsoft.com/office/drawing/2014/main" id="{EEC997B2-D2F4-1844-A5F2-4CA2F44C5F39}"/>
              </a:ext>
            </a:extLst>
          </p:cNvPr>
          <p:cNvSpPr>
            <a:spLocks noGrp="1"/>
          </p:cNvSpPr>
          <p:nvPr>
            <p:ph type="chart" sz="quarter" idx="13"/>
          </p:nvPr>
        </p:nvSpPr>
        <p:spPr>
          <a:xfrm>
            <a:off x="440531" y="1459267"/>
            <a:ext cx="8262938" cy="3137737"/>
          </a:xfrm>
        </p:spPr>
        <p:txBody>
          <a:bodyPr/>
          <a:lstStyle/>
          <a:p>
            <a:r>
              <a:rPr lang="de-DE"/>
              <a:t>Diagramm durch Klicken auf Symbol hinzufügen</a:t>
            </a:r>
          </a:p>
        </p:txBody>
      </p:sp>
      <p:sp>
        <p:nvSpPr>
          <p:cNvPr id="10" name="Textplatzhalter 9">
            <a:extLst>
              <a:ext uri="{FF2B5EF4-FFF2-40B4-BE49-F238E27FC236}">
                <a16:creationId xmlns:a16="http://schemas.microsoft.com/office/drawing/2014/main" id="{DD3DB06C-82EF-6B4A-BFC9-B95213EE1427}"/>
              </a:ext>
            </a:extLst>
          </p:cNvPr>
          <p:cNvSpPr>
            <a:spLocks noGrp="1"/>
          </p:cNvSpPr>
          <p:nvPr>
            <p:ph type="body" sz="quarter" idx="14"/>
          </p:nvPr>
        </p:nvSpPr>
        <p:spPr>
          <a:xfrm>
            <a:off x="440531" y="1158844"/>
            <a:ext cx="8262938" cy="292446"/>
          </a:xfrm>
        </p:spPr>
        <p:txBody>
          <a:bodyPr/>
          <a:lstStyle>
            <a:lvl1pPr>
              <a:defRPr sz="1350" b="1" i="0" cap="all" baseline="0">
                <a:solidFill>
                  <a:schemeClr val="accent1"/>
                </a:solidFill>
              </a:defRPr>
            </a:lvl1pPr>
          </a:lstStyle>
          <a:p>
            <a:pPr lvl="0"/>
            <a:r>
              <a:rPr lang="de-DE"/>
              <a:t>Mastertextformat bearbeiten</a:t>
            </a:r>
          </a:p>
        </p:txBody>
      </p:sp>
      <p:cxnSp>
        <p:nvCxnSpPr>
          <p:cNvPr id="12" name="Gerade Verbindung 11">
            <a:extLst>
              <a:ext uri="{FF2B5EF4-FFF2-40B4-BE49-F238E27FC236}">
                <a16:creationId xmlns:a16="http://schemas.microsoft.com/office/drawing/2014/main" id="{067070A5-83D0-F047-9FBC-83FCD96354F9}"/>
              </a:ext>
            </a:extLst>
          </p:cNvPr>
          <p:cNvCxnSpPr/>
          <p:nvPr userDrawn="1"/>
        </p:nvCxnSpPr>
        <p:spPr>
          <a:xfrm>
            <a:off x="440531" y="4854981"/>
            <a:ext cx="826293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platzhalter 23">
            <a:extLst>
              <a:ext uri="{FF2B5EF4-FFF2-40B4-BE49-F238E27FC236}">
                <a16:creationId xmlns:a16="http://schemas.microsoft.com/office/drawing/2014/main" id="{AD71CC35-C87A-DA4C-A40D-EEFBFF4F8950}"/>
              </a:ext>
            </a:extLst>
          </p:cNvPr>
          <p:cNvSpPr>
            <a:spLocks noGrp="1"/>
          </p:cNvSpPr>
          <p:nvPr>
            <p:ph type="body" sz="quarter" idx="15" hasCustomPrompt="1"/>
          </p:nvPr>
        </p:nvSpPr>
        <p:spPr>
          <a:xfrm>
            <a:off x="440531" y="245016"/>
            <a:ext cx="8262938" cy="235547"/>
          </a:xfrm>
        </p:spPr>
        <p:txBody>
          <a:bodyPr anchor="t" anchorCtr="0"/>
          <a:lstStyle>
            <a:lvl1pPr>
              <a:lnSpc>
                <a:spcPct val="100000"/>
              </a:lnSpc>
              <a:defRPr sz="900" b="1" i="0" cap="all" spc="38" baseline="0">
                <a:solidFill>
                  <a:schemeClr val="tx2"/>
                </a:solidFill>
                <a:latin typeface="Arial" panose="020B0604020202020204" pitchFamily="34" charset="0"/>
                <a:cs typeface="Arial" panose="020B0604020202020204" pitchFamily="34" charset="0"/>
              </a:defRPr>
            </a:lvl1pPr>
          </a:lstStyle>
          <a:p>
            <a:r>
              <a:rPr lang="de-DE"/>
              <a:t>MASTERTEXTFORMAT BEARBEITEN</a:t>
            </a:r>
          </a:p>
        </p:txBody>
      </p:sp>
      <p:cxnSp>
        <p:nvCxnSpPr>
          <p:cNvPr id="14" name="Gerade Verbindung 13">
            <a:extLst>
              <a:ext uri="{FF2B5EF4-FFF2-40B4-BE49-F238E27FC236}">
                <a16:creationId xmlns:a16="http://schemas.microsoft.com/office/drawing/2014/main" id="{8E37145A-A193-BC41-8C56-35A4BA6C708C}"/>
              </a:ext>
            </a:extLst>
          </p:cNvPr>
          <p:cNvCxnSpPr/>
          <p:nvPr userDrawn="1"/>
        </p:nvCxnSpPr>
        <p:spPr>
          <a:xfrm>
            <a:off x="440531" y="432314"/>
            <a:ext cx="82629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Datumsplatzhalter 3">
            <a:extLst>
              <a:ext uri="{FF2B5EF4-FFF2-40B4-BE49-F238E27FC236}">
                <a16:creationId xmlns:a16="http://schemas.microsoft.com/office/drawing/2014/main" id="{970B36D9-47CC-2843-8D4D-EF9435D3B19D}"/>
              </a:ext>
            </a:extLst>
          </p:cNvPr>
          <p:cNvSpPr>
            <a:spLocks noGrp="1"/>
          </p:cNvSpPr>
          <p:nvPr>
            <p:ph type="dt" sz="half" idx="16"/>
          </p:nvPr>
        </p:nvSpPr>
        <p:spPr/>
        <p:txBody>
          <a:bodyPr/>
          <a:lstStyle/>
          <a:p>
            <a:r>
              <a:rPr lang="de-DE"/>
              <a:t>//  </a:t>
            </a:r>
            <a:fld id="{9B9AED2B-072E-FD45-8B13-23E21121A715}" type="datetime1">
              <a:rPr lang="de-DE" smtClean="0"/>
              <a:t>19.11.2021</a:t>
            </a:fld>
            <a:endParaRPr lang="de-DE"/>
          </a:p>
        </p:txBody>
      </p:sp>
      <p:sp>
        <p:nvSpPr>
          <p:cNvPr id="6" name="Fußzeilenplatzhalter 5">
            <a:extLst>
              <a:ext uri="{FF2B5EF4-FFF2-40B4-BE49-F238E27FC236}">
                <a16:creationId xmlns:a16="http://schemas.microsoft.com/office/drawing/2014/main" id="{5CD187D7-0C3B-3E44-8DCA-1AD89EE110EA}"/>
              </a:ext>
            </a:extLst>
          </p:cNvPr>
          <p:cNvSpPr>
            <a:spLocks noGrp="1"/>
          </p:cNvSpPr>
          <p:nvPr>
            <p:ph type="ftr" sz="quarter" idx="17"/>
          </p:nvPr>
        </p:nvSpPr>
        <p:spPr/>
        <p:txBody>
          <a:bodyPr/>
          <a:lstStyle/>
          <a:p>
            <a:r>
              <a:rPr lang="de-DE" spc="15"/>
              <a:t>Hier steht der Titel der Präsentation</a:t>
            </a:r>
            <a:endParaRPr lang="de-DE"/>
          </a:p>
        </p:txBody>
      </p:sp>
      <p:sp>
        <p:nvSpPr>
          <p:cNvPr id="8" name="Foliennummernplatzhalter 7">
            <a:extLst>
              <a:ext uri="{FF2B5EF4-FFF2-40B4-BE49-F238E27FC236}">
                <a16:creationId xmlns:a16="http://schemas.microsoft.com/office/drawing/2014/main" id="{4316CA6C-C703-5444-BBDA-2B8DFCFC74D4}"/>
              </a:ext>
            </a:extLst>
          </p:cNvPr>
          <p:cNvSpPr>
            <a:spLocks noGrp="1"/>
          </p:cNvSpPr>
          <p:nvPr>
            <p:ph type="sldNum" sz="quarter" idx="18"/>
          </p:nvPr>
        </p:nvSpPr>
        <p:spPr/>
        <p:txBody>
          <a:bodyPr/>
          <a:lstStyle/>
          <a:p>
            <a:fld id="{0E3EC3FE-5EE7-2A4D-8400-1DBE2140A417}" type="slidenum">
              <a:rPr lang="de-DE" smtClean="0"/>
              <a:pPr/>
              <a:t>‹Nr.›</a:t>
            </a:fld>
            <a:endParaRPr lang="de-DE"/>
          </a:p>
        </p:txBody>
      </p:sp>
      <p:pic>
        <p:nvPicPr>
          <p:cNvPr id="16" name="Grafik 15">
            <a:extLst>
              <a:ext uri="{FF2B5EF4-FFF2-40B4-BE49-F238E27FC236}">
                <a16:creationId xmlns:a16="http://schemas.microsoft.com/office/drawing/2014/main" id="{5D840751-286F-47E1-AB45-2960A5CD6DAE}"/>
              </a:ext>
            </a:extLst>
          </p:cNvPr>
          <p:cNvPicPr>
            <a:picLocks noChangeAspect="1"/>
          </p:cNvPicPr>
          <p:nvPr userDrawn="1"/>
        </p:nvPicPr>
        <p:blipFill>
          <a:blip r:embed="rId2"/>
          <a:srcRect/>
          <a:stretch/>
        </p:blipFill>
        <p:spPr>
          <a:xfrm>
            <a:off x="265876" y="4798696"/>
            <a:ext cx="1056897" cy="414558"/>
          </a:xfrm>
          <a:prstGeom prst="rect">
            <a:avLst/>
          </a:prstGeom>
        </p:spPr>
      </p:pic>
    </p:spTree>
    <p:extLst>
      <p:ext uri="{BB962C8B-B14F-4D97-AF65-F5344CB8AC3E}">
        <p14:creationId xmlns:p14="http://schemas.microsoft.com/office/powerpoint/2010/main" val="21489694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Diagrammfolie_mit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829AF-56C2-2947-894C-4E0682D23D94}"/>
              </a:ext>
            </a:extLst>
          </p:cNvPr>
          <p:cNvSpPr>
            <a:spLocks noGrp="1"/>
          </p:cNvSpPr>
          <p:nvPr>
            <p:ph type="title"/>
          </p:nvPr>
        </p:nvSpPr>
        <p:spPr/>
        <p:txBody>
          <a:bodyPr/>
          <a:lstStyle>
            <a:lvl1pPr>
              <a:defRPr>
                <a:solidFill>
                  <a:schemeClr val="tx1"/>
                </a:solidFill>
              </a:defRPr>
            </a:lvl1pPr>
          </a:lstStyle>
          <a:p>
            <a:r>
              <a:rPr lang="de-DE"/>
              <a:t>Mastertitelformat bearbeiten</a:t>
            </a:r>
          </a:p>
        </p:txBody>
      </p:sp>
      <p:sp>
        <p:nvSpPr>
          <p:cNvPr id="7" name="Diagrammplatzhalter 6">
            <a:extLst>
              <a:ext uri="{FF2B5EF4-FFF2-40B4-BE49-F238E27FC236}">
                <a16:creationId xmlns:a16="http://schemas.microsoft.com/office/drawing/2014/main" id="{EEC997B2-D2F4-1844-A5F2-4CA2F44C5F39}"/>
              </a:ext>
            </a:extLst>
          </p:cNvPr>
          <p:cNvSpPr>
            <a:spLocks noGrp="1"/>
          </p:cNvSpPr>
          <p:nvPr>
            <p:ph type="chart" sz="quarter" idx="13"/>
          </p:nvPr>
        </p:nvSpPr>
        <p:spPr>
          <a:xfrm>
            <a:off x="4652962" y="1736986"/>
            <a:ext cx="4050506" cy="2887402"/>
          </a:xfrm>
        </p:spPr>
        <p:txBody>
          <a:bodyPr/>
          <a:lstStyle/>
          <a:p>
            <a:r>
              <a:rPr lang="de-DE"/>
              <a:t>Diagramm durch Klicken auf Symbol hinzufügen</a:t>
            </a:r>
          </a:p>
        </p:txBody>
      </p:sp>
      <p:sp>
        <p:nvSpPr>
          <p:cNvPr id="10" name="Textplatzhalter 9">
            <a:extLst>
              <a:ext uri="{FF2B5EF4-FFF2-40B4-BE49-F238E27FC236}">
                <a16:creationId xmlns:a16="http://schemas.microsoft.com/office/drawing/2014/main" id="{DD3DB06C-82EF-6B4A-BFC9-B95213EE1427}"/>
              </a:ext>
            </a:extLst>
          </p:cNvPr>
          <p:cNvSpPr>
            <a:spLocks noGrp="1"/>
          </p:cNvSpPr>
          <p:nvPr>
            <p:ph type="body" sz="quarter" idx="14"/>
          </p:nvPr>
        </p:nvSpPr>
        <p:spPr>
          <a:xfrm>
            <a:off x="440531" y="1158844"/>
            <a:ext cx="8262938" cy="292446"/>
          </a:xfrm>
        </p:spPr>
        <p:txBody>
          <a:bodyPr/>
          <a:lstStyle>
            <a:lvl1pPr>
              <a:defRPr sz="1350" b="1" i="0" cap="all" baseline="0">
                <a:solidFill>
                  <a:schemeClr val="accent1"/>
                </a:solidFill>
              </a:defRPr>
            </a:lvl1pPr>
          </a:lstStyle>
          <a:p>
            <a:pPr lvl="0"/>
            <a:r>
              <a:rPr lang="de-DE"/>
              <a:t>Mastertextformat bearbeiten</a:t>
            </a:r>
          </a:p>
        </p:txBody>
      </p:sp>
      <p:cxnSp>
        <p:nvCxnSpPr>
          <p:cNvPr id="12" name="Gerade Verbindung 11">
            <a:extLst>
              <a:ext uri="{FF2B5EF4-FFF2-40B4-BE49-F238E27FC236}">
                <a16:creationId xmlns:a16="http://schemas.microsoft.com/office/drawing/2014/main" id="{067070A5-83D0-F047-9FBC-83FCD96354F9}"/>
              </a:ext>
            </a:extLst>
          </p:cNvPr>
          <p:cNvCxnSpPr/>
          <p:nvPr userDrawn="1"/>
        </p:nvCxnSpPr>
        <p:spPr>
          <a:xfrm>
            <a:off x="440531" y="4854981"/>
            <a:ext cx="826293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Inhaltsplatzhalter 2">
            <a:extLst>
              <a:ext uri="{FF2B5EF4-FFF2-40B4-BE49-F238E27FC236}">
                <a16:creationId xmlns:a16="http://schemas.microsoft.com/office/drawing/2014/main" id="{44770FBD-A6AB-4E4D-AB9F-030A676C0D80}"/>
              </a:ext>
            </a:extLst>
          </p:cNvPr>
          <p:cNvSpPr>
            <a:spLocks noGrp="1"/>
          </p:cNvSpPr>
          <p:nvPr>
            <p:ph idx="1" hasCustomPrompt="1"/>
          </p:nvPr>
        </p:nvSpPr>
        <p:spPr>
          <a:xfrm>
            <a:off x="445509" y="1736986"/>
            <a:ext cx="4045529" cy="2887403"/>
          </a:xfrm>
        </p:spPr>
        <p:txBody>
          <a:bodyPr>
            <a:noAutofit/>
          </a:bodyPr>
          <a:lstStyle>
            <a:lvl1pPr>
              <a:lnSpc>
                <a:spcPts val="1650"/>
              </a:lnSpc>
              <a:spcBef>
                <a:spcPts val="1125"/>
              </a:spcBef>
              <a:spcAft>
                <a:spcPts val="750"/>
              </a:spcAft>
              <a:defRPr baseline="0">
                <a:solidFill>
                  <a:srgbClr val="000000"/>
                </a:solidFill>
              </a:defRPr>
            </a:lvl1pPr>
            <a:lvl2pPr marL="513000" indent="-172800">
              <a:buFont typeface="Wingdings" pitchFamily="2" charset="2"/>
              <a:buChar char="§"/>
              <a:defRPr baseline="0">
                <a:solidFill>
                  <a:srgbClr val="000000"/>
                </a:solidFill>
              </a:defRPr>
            </a:lvl2pPr>
            <a:lvl3pPr>
              <a:spcBef>
                <a:spcPts val="0"/>
              </a:spcBef>
              <a:defRPr/>
            </a:lvl3pPr>
          </a:lstStyle>
          <a:p>
            <a:pPr lvl="0"/>
            <a:r>
              <a:rPr lang="de-DE"/>
              <a:t>MASTERTEXTFORMAT BEARBEITEN</a:t>
            </a:r>
          </a:p>
        </p:txBody>
      </p:sp>
      <p:sp>
        <p:nvSpPr>
          <p:cNvPr id="15" name="Textplatzhalter 23">
            <a:extLst>
              <a:ext uri="{FF2B5EF4-FFF2-40B4-BE49-F238E27FC236}">
                <a16:creationId xmlns:a16="http://schemas.microsoft.com/office/drawing/2014/main" id="{E7B92370-0DDE-1D4B-A192-0DF87F3E70D3}"/>
              </a:ext>
            </a:extLst>
          </p:cNvPr>
          <p:cNvSpPr>
            <a:spLocks noGrp="1"/>
          </p:cNvSpPr>
          <p:nvPr>
            <p:ph type="body" sz="quarter" idx="15" hasCustomPrompt="1"/>
          </p:nvPr>
        </p:nvSpPr>
        <p:spPr>
          <a:xfrm>
            <a:off x="440531" y="245016"/>
            <a:ext cx="8262938" cy="235547"/>
          </a:xfrm>
        </p:spPr>
        <p:txBody>
          <a:bodyPr anchor="t" anchorCtr="0"/>
          <a:lstStyle>
            <a:lvl1pPr>
              <a:lnSpc>
                <a:spcPct val="100000"/>
              </a:lnSpc>
              <a:defRPr sz="900" b="1" i="0" cap="all" spc="38" baseline="0">
                <a:solidFill>
                  <a:schemeClr val="tx2"/>
                </a:solidFill>
                <a:latin typeface="Arial" panose="020B0604020202020204" pitchFamily="34" charset="0"/>
                <a:cs typeface="Arial" panose="020B0604020202020204" pitchFamily="34" charset="0"/>
              </a:defRPr>
            </a:lvl1pPr>
          </a:lstStyle>
          <a:p>
            <a:r>
              <a:rPr lang="de-DE"/>
              <a:t>MASTERTEXTFORMAT BEARBEITEN</a:t>
            </a:r>
          </a:p>
        </p:txBody>
      </p:sp>
      <p:cxnSp>
        <p:nvCxnSpPr>
          <p:cNvPr id="17" name="Gerade Verbindung 16">
            <a:extLst>
              <a:ext uri="{FF2B5EF4-FFF2-40B4-BE49-F238E27FC236}">
                <a16:creationId xmlns:a16="http://schemas.microsoft.com/office/drawing/2014/main" id="{C2F75CEB-90DA-F743-99FE-691894E0CB5A}"/>
              </a:ext>
            </a:extLst>
          </p:cNvPr>
          <p:cNvCxnSpPr/>
          <p:nvPr userDrawn="1"/>
        </p:nvCxnSpPr>
        <p:spPr>
          <a:xfrm>
            <a:off x="440531" y="432314"/>
            <a:ext cx="82629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Datumsplatzhalter 3">
            <a:extLst>
              <a:ext uri="{FF2B5EF4-FFF2-40B4-BE49-F238E27FC236}">
                <a16:creationId xmlns:a16="http://schemas.microsoft.com/office/drawing/2014/main" id="{50BD2999-4467-C547-9646-0DA1A9E39D06}"/>
              </a:ext>
            </a:extLst>
          </p:cNvPr>
          <p:cNvSpPr>
            <a:spLocks noGrp="1"/>
          </p:cNvSpPr>
          <p:nvPr>
            <p:ph type="dt" sz="half" idx="16"/>
          </p:nvPr>
        </p:nvSpPr>
        <p:spPr/>
        <p:txBody>
          <a:bodyPr/>
          <a:lstStyle/>
          <a:p>
            <a:r>
              <a:rPr lang="de-DE"/>
              <a:t>//  </a:t>
            </a:r>
            <a:fld id="{9B9AED2B-072E-FD45-8B13-23E21121A715}" type="datetime1">
              <a:rPr lang="de-DE" smtClean="0"/>
              <a:t>19.11.2021</a:t>
            </a:fld>
            <a:endParaRPr lang="de-DE"/>
          </a:p>
        </p:txBody>
      </p:sp>
      <p:sp>
        <p:nvSpPr>
          <p:cNvPr id="6" name="Fußzeilenplatzhalter 5">
            <a:extLst>
              <a:ext uri="{FF2B5EF4-FFF2-40B4-BE49-F238E27FC236}">
                <a16:creationId xmlns:a16="http://schemas.microsoft.com/office/drawing/2014/main" id="{400CF092-6042-CE44-AAF3-34045AD99F48}"/>
              </a:ext>
            </a:extLst>
          </p:cNvPr>
          <p:cNvSpPr>
            <a:spLocks noGrp="1"/>
          </p:cNvSpPr>
          <p:nvPr>
            <p:ph type="ftr" sz="quarter" idx="17"/>
          </p:nvPr>
        </p:nvSpPr>
        <p:spPr/>
        <p:txBody>
          <a:bodyPr/>
          <a:lstStyle/>
          <a:p>
            <a:r>
              <a:rPr lang="de-DE" spc="15"/>
              <a:t>Hier steht der Titel der Präsentation</a:t>
            </a:r>
            <a:endParaRPr lang="de-DE"/>
          </a:p>
        </p:txBody>
      </p:sp>
      <p:sp>
        <p:nvSpPr>
          <p:cNvPr id="8" name="Foliennummernplatzhalter 7">
            <a:extLst>
              <a:ext uri="{FF2B5EF4-FFF2-40B4-BE49-F238E27FC236}">
                <a16:creationId xmlns:a16="http://schemas.microsoft.com/office/drawing/2014/main" id="{77BDD49C-3B69-4047-8886-AD01BA976272}"/>
              </a:ext>
            </a:extLst>
          </p:cNvPr>
          <p:cNvSpPr>
            <a:spLocks noGrp="1"/>
          </p:cNvSpPr>
          <p:nvPr>
            <p:ph type="sldNum" sz="quarter" idx="18"/>
          </p:nvPr>
        </p:nvSpPr>
        <p:spPr/>
        <p:txBody>
          <a:bodyPr/>
          <a:lstStyle/>
          <a:p>
            <a:fld id="{0E3EC3FE-5EE7-2A4D-8400-1DBE2140A417}" type="slidenum">
              <a:rPr lang="de-DE" smtClean="0"/>
              <a:pPr/>
              <a:t>‹Nr.›</a:t>
            </a:fld>
            <a:endParaRPr lang="de-DE"/>
          </a:p>
        </p:txBody>
      </p:sp>
      <p:pic>
        <p:nvPicPr>
          <p:cNvPr id="13" name="Grafik 12">
            <a:extLst>
              <a:ext uri="{FF2B5EF4-FFF2-40B4-BE49-F238E27FC236}">
                <a16:creationId xmlns:a16="http://schemas.microsoft.com/office/drawing/2014/main" id="{2F7F4082-1C44-4EFD-BAA1-0494F94C07B4}"/>
              </a:ext>
            </a:extLst>
          </p:cNvPr>
          <p:cNvPicPr>
            <a:picLocks noChangeAspect="1"/>
          </p:cNvPicPr>
          <p:nvPr userDrawn="1"/>
        </p:nvPicPr>
        <p:blipFill>
          <a:blip r:embed="rId2"/>
          <a:srcRect/>
          <a:stretch/>
        </p:blipFill>
        <p:spPr>
          <a:xfrm>
            <a:off x="265876" y="4798696"/>
            <a:ext cx="1056897" cy="414558"/>
          </a:xfrm>
          <a:prstGeom prst="rect">
            <a:avLst/>
          </a:prstGeom>
        </p:spPr>
      </p:pic>
    </p:spTree>
    <p:extLst>
      <p:ext uri="{BB962C8B-B14F-4D97-AF65-F5344CB8AC3E}">
        <p14:creationId xmlns:p14="http://schemas.microsoft.com/office/powerpoint/2010/main" val="3046541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Inhalte mit Überschrift - qu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Inhaltsplatzhalter 2"/>
          <p:cNvSpPr>
            <a:spLocks noGrp="1"/>
          </p:cNvSpPr>
          <p:nvPr>
            <p:ph sz="half" idx="1"/>
          </p:nvPr>
        </p:nvSpPr>
        <p:spPr>
          <a:xfrm>
            <a:off x="323850" y="1166813"/>
            <a:ext cx="8493125" cy="1385820"/>
          </a:xfr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Textplatzhalter 7"/>
          <p:cNvSpPr>
            <a:spLocks noGrp="1"/>
          </p:cNvSpPr>
          <p:nvPr>
            <p:ph type="body" sz="quarter" idx="15"/>
          </p:nvPr>
        </p:nvSpPr>
        <p:spPr>
          <a:xfrm>
            <a:off x="323850" y="843558"/>
            <a:ext cx="8493125" cy="243205"/>
          </a:xfrm>
        </p:spPr>
        <p:txBody>
          <a:bodyPr vert="horz" lIns="0" tIns="0" rIns="0" bIns="0" rtlCol="0">
            <a:normAutofit/>
          </a:bodyPr>
          <a:lstStyle>
            <a:lvl1pPr>
              <a:defRPr lang="de-AT" cap="all" baseline="0" dirty="0"/>
            </a:lvl1pPr>
          </a:lstStyle>
          <a:p>
            <a:pPr lvl="0"/>
            <a:r>
              <a:rPr lang="de-DE"/>
              <a:t>Textmasterformat bearbeiten</a:t>
            </a:r>
          </a:p>
        </p:txBody>
      </p:sp>
      <p:sp>
        <p:nvSpPr>
          <p:cNvPr id="7" name="Textplatzhalter 7"/>
          <p:cNvSpPr>
            <a:spLocks noGrp="1"/>
          </p:cNvSpPr>
          <p:nvPr>
            <p:ph type="body" sz="quarter" idx="17"/>
          </p:nvPr>
        </p:nvSpPr>
        <p:spPr>
          <a:xfrm>
            <a:off x="323851" y="2679762"/>
            <a:ext cx="8493125" cy="243205"/>
          </a:xfrm>
        </p:spPr>
        <p:txBody>
          <a:bodyPr vert="horz" lIns="0" tIns="0" rIns="0" bIns="0" rtlCol="0">
            <a:normAutofit/>
          </a:bodyPr>
          <a:lstStyle>
            <a:lvl1pPr>
              <a:defRPr lang="de-AT" cap="all" baseline="0" dirty="0"/>
            </a:lvl1pPr>
          </a:lstStyle>
          <a:p>
            <a:pPr lvl="0"/>
            <a:r>
              <a:rPr lang="de-DE"/>
              <a:t>Textmasterformat bearbeiten</a:t>
            </a:r>
          </a:p>
        </p:txBody>
      </p:sp>
      <p:sp>
        <p:nvSpPr>
          <p:cNvPr id="8" name="Inhaltsplatzhalter 2"/>
          <p:cNvSpPr>
            <a:spLocks noGrp="1"/>
          </p:cNvSpPr>
          <p:nvPr>
            <p:ph sz="half" idx="20"/>
          </p:nvPr>
        </p:nvSpPr>
        <p:spPr>
          <a:xfrm>
            <a:off x="323851" y="3003552"/>
            <a:ext cx="8493125" cy="1368425"/>
          </a:xfr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cxnSp>
        <p:nvCxnSpPr>
          <p:cNvPr id="9" name="Gerade Verbindung 8"/>
          <p:cNvCxnSpPr/>
          <p:nvPr/>
        </p:nvCxnSpPr>
        <p:spPr>
          <a:xfrm>
            <a:off x="323849" y="2922967"/>
            <a:ext cx="8493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extplatzhalter 7"/>
          <p:cNvSpPr>
            <a:spLocks noGrp="1"/>
          </p:cNvSpPr>
          <p:nvPr>
            <p:ph type="body" sz="quarter" idx="21"/>
          </p:nvPr>
        </p:nvSpPr>
        <p:spPr>
          <a:xfrm>
            <a:off x="323850" y="4408353"/>
            <a:ext cx="7054849" cy="136800"/>
          </a:xfrm>
        </p:spPr>
        <p:txBody>
          <a:bodyPr>
            <a:noAutofit/>
          </a:bodyPr>
          <a:lstStyle>
            <a:lvl1pPr>
              <a:defRPr sz="1000" b="0" cap="none"/>
            </a:lvl1pPr>
            <a:lvl2pPr>
              <a:defRPr sz="1000" b="0" cap="none"/>
            </a:lvl2pPr>
            <a:lvl3pPr>
              <a:defRPr sz="1000" b="0" cap="none"/>
            </a:lvl3pPr>
            <a:lvl4pPr>
              <a:defRPr sz="1000" b="0" cap="none"/>
            </a:lvl4pPr>
            <a:lvl5pPr>
              <a:defRPr sz="1000" b="0" cap="none"/>
            </a:lvl5pPr>
          </a:lstStyle>
          <a:p>
            <a:pPr lvl="0"/>
            <a:r>
              <a:rPr lang="de-DE"/>
              <a:t>Textmasterformat bearbeiten</a:t>
            </a:r>
          </a:p>
        </p:txBody>
      </p:sp>
      <p:cxnSp>
        <p:nvCxnSpPr>
          <p:cNvPr id="12" name="Gerade Verbindung 11"/>
          <p:cNvCxnSpPr/>
          <p:nvPr/>
        </p:nvCxnSpPr>
        <p:spPr>
          <a:xfrm>
            <a:off x="323849" y="1086763"/>
            <a:ext cx="8493126"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Foliennummernplatzhalter 5">
            <a:extLst>
              <a:ext uri="{FF2B5EF4-FFF2-40B4-BE49-F238E27FC236}">
                <a16:creationId xmlns:a16="http://schemas.microsoft.com/office/drawing/2014/main" id="{624FA9F3-0D7C-4DC3-9171-225103EA64CA}"/>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14" name="Fußzeilenplatzhalter 13">
            <a:extLst>
              <a:ext uri="{FF2B5EF4-FFF2-40B4-BE49-F238E27FC236}">
                <a16:creationId xmlns:a16="http://schemas.microsoft.com/office/drawing/2014/main" id="{4BD2F623-F891-4396-AA30-55EF4132A85F}"/>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17593685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abellen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829AF-56C2-2947-894C-4E0682D23D94}"/>
              </a:ext>
            </a:extLst>
          </p:cNvPr>
          <p:cNvSpPr>
            <a:spLocks noGrp="1"/>
          </p:cNvSpPr>
          <p:nvPr>
            <p:ph type="title"/>
          </p:nvPr>
        </p:nvSpPr>
        <p:spPr/>
        <p:txBody>
          <a:bodyPr/>
          <a:lstStyle>
            <a:lvl1pPr>
              <a:defRPr>
                <a:solidFill>
                  <a:schemeClr val="tx1"/>
                </a:solidFill>
              </a:defRPr>
            </a:lvl1pPr>
          </a:lstStyle>
          <a:p>
            <a:r>
              <a:rPr lang="de-DE"/>
              <a:t>Mastertitelformat bearbeiten</a:t>
            </a:r>
          </a:p>
        </p:txBody>
      </p:sp>
      <p:sp>
        <p:nvSpPr>
          <p:cNvPr id="10" name="Textplatzhalter 9">
            <a:extLst>
              <a:ext uri="{FF2B5EF4-FFF2-40B4-BE49-F238E27FC236}">
                <a16:creationId xmlns:a16="http://schemas.microsoft.com/office/drawing/2014/main" id="{DD3DB06C-82EF-6B4A-BFC9-B95213EE1427}"/>
              </a:ext>
            </a:extLst>
          </p:cNvPr>
          <p:cNvSpPr>
            <a:spLocks noGrp="1"/>
          </p:cNvSpPr>
          <p:nvPr>
            <p:ph type="body" sz="quarter" idx="14"/>
          </p:nvPr>
        </p:nvSpPr>
        <p:spPr>
          <a:xfrm>
            <a:off x="440531" y="1158844"/>
            <a:ext cx="5370910" cy="292446"/>
          </a:xfrm>
        </p:spPr>
        <p:txBody>
          <a:bodyPr/>
          <a:lstStyle>
            <a:lvl1pPr>
              <a:defRPr sz="1350" b="1" i="0" cap="all" baseline="0">
                <a:solidFill>
                  <a:schemeClr val="accent1"/>
                </a:solidFill>
              </a:defRPr>
            </a:lvl1pPr>
          </a:lstStyle>
          <a:p>
            <a:pPr lvl="0"/>
            <a:r>
              <a:rPr lang="de-DE"/>
              <a:t>Mastertextformat bearbeiten</a:t>
            </a:r>
          </a:p>
        </p:txBody>
      </p:sp>
      <p:cxnSp>
        <p:nvCxnSpPr>
          <p:cNvPr id="12" name="Gerade Verbindung 11">
            <a:extLst>
              <a:ext uri="{FF2B5EF4-FFF2-40B4-BE49-F238E27FC236}">
                <a16:creationId xmlns:a16="http://schemas.microsoft.com/office/drawing/2014/main" id="{067070A5-83D0-F047-9FBC-83FCD96354F9}"/>
              </a:ext>
            </a:extLst>
          </p:cNvPr>
          <p:cNvCxnSpPr/>
          <p:nvPr userDrawn="1"/>
        </p:nvCxnSpPr>
        <p:spPr>
          <a:xfrm>
            <a:off x="440531" y="4854981"/>
            <a:ext cx="826293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platzhalter 23">
            <a:extLst>
              <a:ext uri="{FF2B5EF4-FFF2-40B4-BE49-F238E27FC236}">
                <a16:creationId xmlns:a16="http://schemas.microsoft.com/office/drawing/2014/main" id="{AD71CC35-C87A-DA4C-A40D-EEFBFF4F8950}"/>
              </a:ext>
            </a:extLst>
          </p:cNvPr>
          <p:cNvSpPr>
            <a:spLocks noGrp="1"/>
          </p:cNvSpPr>
          <p:nvPr>
            <p:ph type="body" sz="quarter" idx="15" hasCustomPrompt="1"/>
          </p:nvPr>
        </p:nvSpPr>
        <p:spPr>
          <a:xfrm>
            <a:off x="440531" y="245016"/>
            <a:ext cx="8262938" cy="235547"/>
          </a:xfrm>
        </p:spPr>
        <p:txBody>
          <a:bodyPr anchor="t" anchorCtr="0"/>
          <a:lstStyle>
            <a:lvl1pPr>
              <a:lnSpc>
                <a:spcPct val="100000"/>
              </a:lnSpc>
              <a:defRPr sz="900" b="1" i="0" cap="all" spc="38" baseline="0">
                <a:solidFill>
                  <a:schemeClr val="tx2"/>
                </a:solidFill>
                <a:latin typeface="Arial" panose="020B0604020202020204" pitchFamily="34" charset="0"/>
                <a:cs typeface="Arial" panose="020B0604020202020204" pitchFamily="34" charset="0"/>
              </a:defRPr>
            </a:lvl1pPr>
          </a:lstStyle>
          <a:p>
            <a:r>
              <a:rPr lang="de-DE"/>
              <a:t>MASTERTEXTFORMAT BEARBEITEN</a:t>
            </a:r>
          </a:p>
        </p:txBody>
      </p:sp>
      <p:cxnSp>
        <p:nvCxnSpPr>
          <p:cNvPr id="14" name="Gerade Verbindung 13">
            <a:extLst>
              <a:ext uri="{FF2B5EF4-FFF2-40B4-BE49-F238E27FC236}">
                <a16:creationId xmlns:a16="http://schemas.microsoft.com/office/drawing/2014/main" id="{8E37145A-A193-BC41-8C56-35A4BA6C708C}"/>
              </a:ext>
            </a:extLst>
          </p:cNvPr>
          <p:cNvCxnSpPr/>
          <p:nvPr userDrawn="1"/>
        </p:nvCxnSpPr>
        <p:spPr>
          <a:xfrm>
            <a:off x="440531" y="432314"/>
            <a:ext cx="82629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abellenplatzhalter 5">
            <a:extLst>
              <a:ext uri="{FF2B5EF4-FFF2-40B4-BE49-F238E27FC236}">
                <a16:creationId xmlns:a16="http://schemas.microsoft.com/office/drawing/2014/main" id="{4AE18741-E248-3544-AA3B-8A030E011E3B}"/>
              </a:ext>
            </a:extLst>
          </p:cNvPr>
          <p:cNvSpPr>
            <a:spLocks noGrp="1"/>
          </p:cNvSpPr>
          <p:nvPr>
            <p:ph type="tbl" sz="quarter" idx="17"/>
          </p:nvPr>
        </p:nvSpPr>
        <p:spPr>
          <a:xfrm>
            <a:off x="440531" y="1451373"/>
            <a:ext cx="8262938" cy="3145631"/>
          </a:xfrm>
        </p:spPr>
        <p:txBody>
          <a:bodyPr/>
          <a:lstStyle/>
          <a:p>
            <a:r>
              <a:rPr lang="de-DE"/>
              <a:t>Tabelle durch Klicken auf Symbol hinzufügen</a:t>
            </a:r>
          </a:p>
        </p:txBody>
      </p:sp>
      <p:sp>
        <p:nvSpPr>
          <p:cNvPr id="4" name="Datumsplatzhalter 3">
            <a:extLst>
              <a:ext uri="{FF2B5EF4-FFF2-40B4-BE49-F238E27FC236}">
                <a16:creationId xmlns:a16="http://schemas.microsoft.com/office/drawing/2014/main" id="{1B370A5C-74EE-8B47-A537-340CA1AB5984}"/>
              </a:ext>
            </a:extLst>
          </p:cNvPr>
          <p:cNvSpPr>
            <a:spLocks noGrp="1"/>
          </p:cNvSpPr>
          <p:nvPr>
            <p:ph type="dt" sz="half" idx="18"/>
          </p:nvPr>
        </p:nvSpPr>
        <p:spPr/>
        <p:txBody>
          <a:bodyPr/>
          <a:lstStyle/>
          <a:p>
            <a:r>
              <a:rPr lang="de-DE"/>
              <a:t>//  </a:t>
            </a:r>
            <a:fld id="{9B9AED2B-072E-FD45-8B13-23E21121A715}" type="datetime1">
              <a:rPr lang="de-DE" smtClean="0"/>
              <a:t>19.11.2021</a:t>
            </a:fld>
            <a:endParaRPr lang="de-DE"/>
          </a:p>
        </p:txBody>
      </p:sp>
      <p:sp>
        <p:nvSpPr>
          <p:cNvPr id="7" name="Fußzeilenplatzhalter 6">
            <a:extLst>
              <a:ext uri="{FF2B5EF4-FFF2-40B4-BE49-F238E27FC236}">
                <a16:creationId xmlns:a16="http://schemas.microsoft.com/office/drawing/2014/main" id="{4163FC7D-B1B4-B747-A9BD-1019C1ADC7BF}"/>
              </a:ext>
            </a:extLst>
          </p:cNvPr>
          <p:cNvSpPr>
            <a:spLocks noGrp="1"/>
          </p:cNvSpPr>
          <p:nvPr>
            <p:ph type="ftr" sz="quarter" idx="19"/>
          </p:nvPr>
        </p:nvSpPr>
        <p:spPr/>
        <p:txBody>
          <a:bodyPr/>
          <a:lstStyle/>
          <a:p>
            <a:r>
              <a:rPr lang="de-DE" spc="15"/>
              <a:t>Hier steht der Titel der Präsentation</a:t>
            </a:r>
            <a:endParaRPr lang="de-DE"/>
          </a:p>
        </p:txBody>
      </p:sp>
      <p:sp>
        <p:nvSpPr>
          <p:cNvPr id="8" name="Foliennummernplatzhalter 7">
            <a:extLst>
              <a:ext uri="{FF2B5EF4-FFF2-40B4-BE49-F238E27FC236}">
                <a16:creationId xmlns:a16="http://schemas.microsoft.com/office/drawing/2014/main" id="{F09F57AC-8E1F-4C45-BAFE-E3F74428A031}"/>
              </a:ext>
            </a:extLst>
          </p:cNvPr>
          <p:cNvSpPr>
            <a:spLocks noGrp="1"/>
          </p:cNvSpPr>
          <p:nvPr>
            <p:ph type="sldNum" sz="quarter" idx="20"/>
          </p:nvPr>
        </p:nvSpPr>
        <p:spPr/>
        <p:txBody>
          <a:bodyPr/>
          <a:lstStyle/>
          <a:p>
            <a:fld id="{0E3EC3FE-5EE7-2A4D-8400-1DBE2140A417}" type="slidenum">
              <a:rPr lang="de-DE" smtClean="0"/>
              <a:pPr/>
              <a:t>‹Nr.›</a:t>
            </a:fld>
            <a:endParaRPr lang="de-DE"/>
          </a:p>
        </p:txBody>
      </p:sp>
      <p:pic>
        <p:nvPicPr>
          <p:cNvPr id="16" name="Grafik 15">
            <a:extLst>
              <a:ext uri="{FF2B5EF4-FFF2-40B4-BE49-F238E27FC236}">
                <a16:creationId xmlns:a16="http://schemas.microsoft.com/office/drawing/2014/main" id="{6749FBF5-5E3D-40EE-BCB9-78728AA1B89B}"/>
              </a:ext>
            </a:extLst>
          </p:cNvPr>
          <p:cNvPicPr>
            <a:picLocks noChangeAspect="1"/>
          </p:cNvPicPr>
          <p:nvPr userDrawn="1"/>
        </p:nvPicPr>
        <p:blipFill>
          <a:blip r:embed="rId2"/>
          <a:srcRect/>
          <a:stretch/>
        </p:blipFill>
        <p:spPr>
          <a:xfrm>
            <a:off x="265876" y="4798696"/>
            <a:ext cx="1056897" cy="414558"/>
          </a:xfrm>
          <a:prstGeom prst="rect">
            <a:avLst/>
          </a:prstGeom>
        </p:spPr>
      </p:pic>
    </p:spTree>
    <p:extLst>
      <p:ext uri="{BB962C8B-B14F-4D97-AF65-F5344CB8AC3E}">
        <p14:creationId xmlns:p14="http://schemas.microsoft.com/office/powerpoint/2010/main" val="39381085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abellenfolie_2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829AF-56C2-2947-894C-4E0682D23D94}"/>
              </a:ext>
            </a:extLst>
          </p:cNvPr>
          <p:cNvSpPr>
            <a:spLocks noGrp="1"/>
          </p:cNvSpPr>
          <p:nvPr>
            <p:ph type="title"/>
          </p:nvPr>
        </p:nvSpPr>
        <p:spPr/>
        <p:txBody>
          <a:bodyPr/>
          <a:lstStyle>
            <a:lvl1pPr>
              <a:defRPr>
                <a:solidFill>
                  <a:schemeClr val="tx1"/>
                </a:solidFill>
              </a:defRPr>
            </a:lvl1pPr>
          </a:lstStyle>
          <a:p>
            <a:r>
              <a:rPr lang="de-DE"/>
              <a:t>Mastertitelformat bearbeiten</a:t>
            </a:r>
          </a:p>
        </p:txBody>
      </p:sp>
      <p:sp>
        <p:nvSpPr>
          <p:cNvPr id="10" name="Textplatzhalter 9">
            <a:extLst>
              <a:ext uri="{FF2B5EF4-FFF2-40B4-BE49-F238E27FC236}">
                <a16:creationId xmlns:a16="http://schemas.microsoft.com/office/drawing/2014/main" id="{DD3DB06C-82EF-6B4A-BFC9-B95213EE1427}"/>
              </a:ext>
            </a:extLst>
          </p:cNvPr>
          <p:cNvSpPr>
            <a:spLocks noGrp="1"/>
          </p:cNvSpPr>
          <p:nvPr>
            <p:ph type="body" sz="quarter" idx="14"/>
          </p:nvPr>
        </p:nvSpPr>
        <p:spPr>
          <a:xfrm>
            <a:off x="440531" y="1158844"/>
            <a:ext cx="5370910" cy="292446"/>
          </a:xfrm>
        </p:spPr>
        <p:txBody>
          <a:bodyPr/>
          <a:lstStyle>
            <a:lvl1pPr>
              <a:defRPr sz="1350" b="1" i="0" cap="all" baseline="0">
                <a:solidFill>
                  <a:schemeClr val="accent1"/>
                </a:solidFill>
              </a:defRPr>
            </a:lvl1pPr>
          </a:lstStyle>
          <a:p>
            <a:pPr lvl="0"/>
            <a:r>
              <a:rPr lang="de-DE"/>
              <a:t>Mastertextformat bearbeiten</a:t>
            </a:r>
          </a:p>
        </p:txBody>
      </p:sp>
      <p:sp>
        <p:nvSpPr>
          <p:cNvPr id="6" name="Tabellenplatzhalter 5">
            <a:extLst>
              <a:ext uri="{FF2B5EF4-FFF2-40B4-BE49-F238E27FC236}">
                <a16:creationId xmlns:a16="http://schemas.microsoft.com/office/drawing/2014/main" id="{4AE18741-E248-3544-AA3B-8A030E011E3B}"/>
              </a:ext>
            </a:extLst>
          </p:cNvPr>
          <p:cNvSpPr>
            <a:spLocks noGrp="1"/>
          </p:cNvSpPr>
          <p:nvPr>
            <p:ph type="tbl" sz="quarter" idx="17"/>
          </p:nvPr>
        </p:nvSpPr>
        <p:spPr>
          <a:xfrm>
            <a:off x="440531" y="1451373"/>
            <a:ext cx="8262938" cy="3145631"/>
          </a:xfrm>
        </p:spPr>
        <p:txBody>
          <a:bodyPr/>
          <a:lstStyle/>
          <a:p>
            <a:r>
              <a:rPr lang="de-DE"/>
              <a:t>Tabelle durch Klicken auf Symbol hinzufügen</a:t>
            </a:r>
          </a:p>
        </p:txBody>
      </p:sp>
      <p:sp>
        <p:nvSpPr>
          <p:cNvPr id="11" name="Textplatzhalter 23">
            <a:extLst>
              <a:ext uri="{FF2B5EF4-FFF2-40B4-BE49-F238E27FC236}">
                <a16:creationId xmlns:a16="http://schemas.microsoft.com/office/drawing/2014/main" id="{4C146D5B-E763-5C47-AE78-7986B52F296C}"/>
              </a:ext>
            </a:extLst>
          </p:cNvPr>
          <p:cNvSpPr>
            <a:spLocks noGrp="1"/>
          </p:cNvSpPr>
          <p:nvPr>
            <p:ph type="body" sz="quarter" idx="15" hasCustomPrompt="1"/>
          </p:nvPr>
        </p:nvSpPr>
        <p:spPr>
          <a:xfrm>
            <a:off x="440531" y="245016"/>
            <a:ext cx="8262938" cy="235547"/>
          </a:xfrm>
        </p:spPr>
        <p:txBody>
          <a:bodyPr anchor="t" anchorCtr="0"/>
          <a:lstStyle>
            <a:lvl1pPr>
              <a:lnSpc>
                <a:spcPct val="100000"/>
              </a:lnSpc>
              <a:defRPr sz="900" b="1" i="0" cap="all" spc="38" baseline="0">
                <a:solidFill>
                  <a:schemeClr val="tx2"/>
                </a:solidFill>
                <a:latin typeface="Arial" panose="020B0604020202020204" pitchFamily="34" charset="0"/>
                <a:cs typeface="Arial" panose="020B0604020202020204" pitchFamily="34" charset="0"/>
              </a:defRPr>
            </a:lvl1pPr>
          </a:lstStyle>
          <a:p>
            <a:r>
              <a:rPr lang="de-DE"/>
              <a:t>MASTERTEXTFORMAT BEARBEITEN</a:t>
            </a:r>
          </a:p>
        </p:txBody>
      </p:sp>
      <p:cxnSp>
        <p:nvCxnSpPr>
          <p:cNvPr id="15" name="Gerade Verbindung 14">
            <a:extLst>
              <a:ext uri="{FF2B5EF4-FFF2-40B4-BE49-F238E27FC236}">
                <a16:creationId xmlns:a16="http://schemas.microsoft.com/office/drawing/2014/main" id="{C04D751F-1E4A-0E4C-A841-DCB9A37C1379}"/>
              </a:ext>
            </a:extLst>
          </p:cNvPr>
          <p:cNvCxnSpPr/>
          <p:nvPr userDrawn="1"/>
        </p:nvCxnSpPr>
        <p:spPr>
          <a:xfrm>
            <a:off x="440531" y="432314"/>
            <a:ext cx="82629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C3028C9-943B-9144-A8CE-880D668067C4}"/>
              </a:ext>
            </a:extLst>
          </p:cNvPr>
          <p:cNvCxnSpPr/>
          <p:nvPr userDrawn="1"/>
        </p:nvCxnSpPr>
        <p:spPr>
          <a:xfrm>
            <a:off x="440531" y="4854981"/>
            <a:ext cx="826293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umsplatzhalter 2">
            <a:extLst>
              <a:ext uri="{FF2B5EF4-FFF2-40B4-BE49-F238E27FC236}">
                <a16:creationId xmlns:a16="http://schemas.microsoft.com/office/drawing/2014/main" id="{75938DF6-AAF9-2B49-A792-DF92BE869859}"/>
              </a:ext>
            </a:extLst>
          </p:cNvPr>
          <p:cNvSpPr>
            <a:spLocks noGrp="1"/>
          </p:cNvSpPr>
          <p:nvPr>
            <p:ph type="dt" sz="half" idx="18"/>
          </p:nvPr>
        </p:nvSpPr>
        <p:spPr/>
        <p:txBody>
          <a:bodyPr/>
          <a:lstStyle/>
          <a:p>
            <a:r>
              <a:rPr lang="de-DE"/>
              <a:t>//  </a:t>
            </a:r>
            <a:fld id="{9B9AED2B-072E-FD45-8B13-23E21121A715}" type="datetime1">
              <a:rPr lang="de-DE" smtClean="0"/>
              <a:t>19.11.2021</a:t>
            </a:fld>
            <a:endParaRPr lang="de-DE"/>
          </a:p>
        </p:txBody>
      </p:sp>
      <p:sp>
        <p:nvSpPr>
          <p:cNvPr id="4" name="Fußzeilenplatzhalter 3">
            <a:extLst>
              <a:ext uri="{FF2B5EF4-FFF2-40B4-BE49-F238E27FC236}">
                <a16:creationId xmlns:a16="http://schemas.microsoft.com/office/drawing/2014/main" id="{7A396E9F-EB0B-6D4E-9267-E8CD2B4B5FE4}"/>
              </a:ext>
            </a:extLst>
          </p:cNvPr>
          <p:cNvSpPr>
            <a:spLocks noGrp="1"/>
          </p:cNvSpPr>
          <p:nvPr>
            <p:ph type="ftr" sz="quarter" idx="19"/>
          </p:nvPr>
        </p:nvSpPr>
        <p:spPr/>
        <p:txBody>
          <a:bodyPr/>
          <a:lstStyle/>
          <a:p>
            <a:r>
              <a:rPr lang="de-DE" spc="15"/>
              <a:t>Hier steht der Titel der Präsentation</a:t>
            </a:r>
            <a:endParaRPr lang="de-DE"/>
          </a:p>
        </p:txBody>
      </p:sp>
      <p:sp>
        <p:nvSpPr>
          <p:cNvPr id="5" name="Foliennummernplatzhalter 4">
            <a:extLst>
              <a:ext uri="{FF2B5EF4-FFF2-40B4-BE49-F238E27FC236}">
                <a16:creationId xmlns:a16="http://schemas.microsoft.com/office/drawing/2014/main" id="{0E9E4399-CB4F-8A45-8F41-2CA10C211D47}"/>
              </a:ext>
            </a:extLst>
          </p:cNvPr>
          <p:cNvSpPr>
            <a:spLocks noGrp="1"/>
          </p:cNvSpPr>
          <p:nvPr>
            <p:ph type="sldNum" sz="quarter" idx="20"/>
          </p:nvPr>
        </p:nvSpPr>
        <p:spPr/>
        <p:txBody>
          <a:bodyPr/>
          <a:lstStyle/>
          <a:p>
            <a:fld id="{0E3EC3FE-5EE7-2A4D-8400-1DBE2140A417}" type="slidenum">
              <a:rPr lang="de-DE" smtClean="0"/>
              <a:pPr/>
              <a:t>‹Nr.›</a:t>
            </a:fld>
            <a:endParaRPr lang="de-DE"/>
          </a:p>
        </p:txBody>
      </p:sp>
      <p:pic>
        <p:nvPicPr>
          <p:cNvPr id="12" name="Grafik 11">
            <a:extLst>
              <a:ext uri="{FF2B5EF4-FFF2-40B4-BE49-F238E27FC236}">
                <a16:creationId xmlns:a16="http://schemas.microsoft.com/office/drawing/2014/main" id="{F96AC084-9CDF-45CA-A2BB-D2B60FDB1F4C}"/>
              </a:ext>
            </a:extLst>
          </p:cNvPr>
          <p:cNvPicPr>
            <a:picLocks noChangeAspect="1"/>
          </p:cNvPicPr>
          <p:nvPr userDrawn="1"/>
        </p:nvPicPr>
        <p:blipFill>
          <a:blip r:embed="rId2"/>
          <a:srcRect/>
          <a:stretch/>
        </p:blipFill>
        <p:spPr>
          <a:xfrm>
            <a:off x="265876" y="4798696"/>
            <a:ext cx="1056897" cy="414558"/>
          </a:xfrm>
          <a:prstGeom prst="rect">
            <a:avLst/>
          </a:prstGeom>
        </p:spPr>
      </p:pic>
    </p:spTree>
    <p:extLst>
      <p:ext uri="{BB962C8B-B14F-4D97-AF65-F5344CB8AC3E}">
        <p14:creationId xmlns:p14="http://schemas.microsoft.com/office/powerpoint/2010/main" val="41859723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martArt_Organigram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829AF-56C2-2947-894C-4E0682D23D94}"/>
              </a:ext>
            </a:extLst>
          </p:cNvPr>
          <p:cNvSpPr>
            <a:spLocks noGrp="1"/>
          </p:cNvSpPr>
          <p:nvPr>
            <p:ph type="title"/>
          </p:nvPr>
        </p:nvSpPr>
        <p:spPr/>
        <p:txBody>
          <a:bodyPr/>
          <a:lstStyle>
            <a:lvl1pPr>
              <a:defRPr>
                <a:solidFill>
                  <a:schemeClr val="tx1"/>
                </a:solidFill>
              </a:defRPr>
            </a:lvl1pPr>
          </a:lstStyle>
          <a:p>
            <a:r>
              <a:rPr lang="de-DE"/>
              <a:t>Mastertitelformat bearbeiten</a:t>
            </a:r>
          </a:p>
        </p:txBody>
      </p:sp>
      <p:sp>
        <p:nvSpPr>
          <p:cNvPr id="10" name="Textplatzhalter 9">
            <a:extLst>
              <a:ext uri="{FF2B5EF4-FFF2-40B4-BE49-F238E27FC236}">
                <a16:creationId xmlns:a16="http://schemas.microsoft.com/office/drawing/2014/main" id="{DD3DB06C-82EF-6B4A-BFC9-B95213EE1427}"/>
              </a:ext>
            </a:extLst>
          </p:cNvPr>
          <p:cNvSpPr>
            <a:spLocks noGrp="1"/>
          </p:cNvSpPr>
          <p:nvPr>
            <p:ph type="body" sz="quarter" idx="14"/>
          </p:nvPr>
        </p:nvSpPr>
        <p:spPr>
          <a:xfrm>
            <a:off x="440531" y="1158844"/>
            <a:ext cx="5370910" cy="292446"/>
          </a:xfrm>
        </p:spPr>
        <p:txBody>
          <a:bodyPr/>
          <a:lstStyle>
            <a:lvl1pPr>
              <a:defRPr sz="1350" b="1" i="0" cap="all" baseline="0">
                <a:solidFill>
                  <a:schemeClr val="accent1"/>
                </a:solidFill>
              </a:defRPr>
            </a:lvl1pPr>
          </a:lstStyle>
          <a:p>
            <a:pPr lvl="0"/>
            <a:r>
              <a:rPr lang="de-DE"/>
              <a:t>Mastertextformat bearbeiten</a:t>
            </a:r>
          </a:p>
        </p:txBody>
      </p:sp>
      <p:sp>
        <p:nvSpPr>
          <p:cNvPr id="7" name="SmartArt-Platzhalter 6">
            <a:extLst>
              <a:ext uri="{FF2B5EF4-FFF2-40B4-BE49-F238E27FC236}">
                <a16:creationId xmlns:a16="http://schemas.microsoft.com/office/drawing/2014/main" id="{89A606EA-7594-0146-B937-A615813A751C}"/>
              </a:ext>
            </a:extLst>
          </p:cNvPr>
          <p:cNvSpPr>
            <a:spLocks noGrp="1"/>
          </p:cNvSpPr>
          <p:nvPr>
            <p:ph type="dgm" sz="quarter" idx="17"/>
          </p:nvPr>
        </p:nvSpPr>
        <p:spPr>
          <a:xfrm>
            <a:off x="440531" y="1451373"/>
            <a:ext cx="8262938" cy="3145631"/>
          </a:xfrm>
        </p:spPr>
        <p:txBody>
          <a:bodyPr/>
          <a:lstStyle/>
          <a:p>
            <a:r>
              <a:rPr lang="de-DE"/>
              <a:t>Klicken Sie auf das Symbol, um die SmartArt-Grafik hinzuzufügen</a:t>
            </a:r>
          </a:p>
        </p:txBody>
      </p:sp>
      <p:sp>
        <p:nvSpPr>
          <p:cNvPr id="11" name="Textplatzhalter 23">
            <a:extLst>
              <a:ext uri="{FF2B5EF4-FFF2-40B4-BE49-F238E27FC236}">
                <a16:creationId xmlns:a16="http://schemas.microsoft.com/office/drawing/2014/main" id="{FB7FE03E-202A-6F49-82D9-0CE9CB29985F}"/>
              </a:ext>
            </a:extLst>
          </p:cNvPr>
          <p:cNvSpPr>
            <a:spLocks noGrp="1"/>
          </p:cNvSpPr>
          <p:nvPr>
            <p:ph type="body" sz="quarter" idx="15" hasCustomPrompt="1"/>
          </p:nvPr>
        </p:nvSpPr>
        <p:spPr>
          <a:xfrm>
            <a:off x="440531" y="245016"/>
            <a:ext cx="8262938" cy="235547"/>
          </a:xfrm>
        </p:spPr>
        <p:txBody>
          <a:bodyPr anchor="t" anchorCtr="0"/>
          <a:lstStyle>
            <a:lvl1pPr>
              <a:lnSpc>
                <a:spcPct val="100000"/>
              </a:lnSpc>
              <a:defRPr sz="900" b="1" i="0" cap="all" spc="38" baseline="0">
                <a:solidFill>
                  <a:schemeClr val="tx2"/>
                </a:solidFill>
                <a:latin typeface="Arial" panose="020B0604020202020204" pitchFamily="34" charset="0"/>
                <a:cs typeface="Arial" panose="020B0604020202020204" pitchFamily="34" charset="0"/>
              </a:defRPr>
            </a:lvl1pPr>
          </a:lstStyle>
          <a:p>
            <a:r>
              <a:rPr lang="de-DE"/>
              <a:t>MASTERTEXTFORMAT BEARBEITEN</a:t>
            </a:r>
          </a:p>
        </p:txBody>
      </p:sp>
      <p:cxnSp>
        <p:nvCxnSpPr>
          <p:cNvPr id="15" name="Gerade Verbindung 14">
            <a:extLst>
              <a:ext uri="{FF2B5EF4-FFF2-40B4-BE49-F238E27FC236}">
                <a16:creationId xmlns:a16="http://schemas.microsoft.com/office/drawing/2014/main" id="{0D46CED1-575D-BB48-93DC-0D91E944C31B}"/>
              </a:ext>
            </a:extLst>
          </p:cNvPr>
          <p:cNvCxnSpPr/>
          <p:nvPr userDrawn="1"/>
        </p:nvCxnSpPr>
        <p:spPr>
          <a:xfrm>
            <a:off x="440531" y="432314"/>
            <a:ext cx="82629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78FA8CDC-D5E0-DE4A-856D-DA7AFACFFF09}"/>
              </a:ext>
            </a:extLst>
          </p:cNvPr>
          <p:cNvCxnSpPr/>
          <p:nvPr userDrawn="1"/>
        </p:nvCxnSpPr>
        <p:spPr>
          <a:xfrm>
            <a:off x="440531" y="4854981"/>
            <a:ext cx="826293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umsplatzhalter 2">
            <a:extLst>
              <a:ext uri="{FF2B5EF4-FFF2-40B4-BE49-F238E27FC236}">
                <a16:creationId xmlns:a16="http://schemas.microsoft.com/office/drawing/2014/main" id="{7578F9EE-5A42-1D4A-AFC6-768491021E16}"/>
              </a:ext>
            </a:extLst>
          </p:cNvPr>
          <p:cNvSpPr>
            <a:spLocks noGrp="1"/>
          </p:cNvSpPr>
          <p:nvPr>
            <p:ph type="dt" sz="half" idx="18"/>
          </p:nvPr>
        </p:nvSpPr>
        <p:spPr/>
        <p:txBody>
          <a:bodyPr/>
          <a:lstStyle/>
          <a:p>
            <a:r>
              <a:rPr lang="de-DE"/>
              <a:t>//  </a:t>
            </a:r>
            <a:fld id="{9B9AED2B-072E-FD45-8B13-23E21121A715}" type="datetime1">
              <a:rPr lang="de-DE" smtClean="0"/>
              <a:t>19.11.2021</a:t>
            </a:fld>
            <a:endParaRPr lang="de-DE"/>
          </a:p>
        </p:txBody>
      </p:sp>
      <p:sp>
        <p:nvSpPr>
          <p:cNvPr id="4" name="Fußzeilenplatzhalter 3">
            <a:extLst>
              <a:ext uri="{FF2B5EF4-FFF2-40B4-BE49-F238E27FC236}">
                <a16:creationId xmlns:a16="http://schemas.microsoft.com/office/drawing/2014/main" id="{0D7EB58A-C53F-D045-8402-0F8FF03F7240}"/>
              </a:ext>
            </a:extLst>
          </p:cNvPr>
          <p:cNvSpPr>
            <a:spLocks noGrp="1"/>
          </p:cNvSpPr>
          <p:nvPr>
            <p:ph type="ftr" sz="quarter" idx="19"/>
          </p:nvPr>
        </p:nvSpPr>
        <p:spPr/>
        <p:txBody>
          <a:bodyPr/>
          <a:lstStyle/>
          <a:p>
            <a:r>
              <a:rPr lang="de-DE" spc="15"/>
              <a:t>Hier steht der Titel der Präsentation</a:t>
            </a:r>
            <a:endParaRPr lang="de-DE"/>
          </a:p>
        </p:txBody>
      </p:sp>
      <p:sp>
        <p:nvSpPr>
          <p:cNvPr id="5" name="Foliennummernplatzhalter 4">
            <a:extLst>
              <a:ext uri="{FF2B5EF4-FFF2-40B4-BE49-F238E27FC236}">
                <a16:creationId xmlns:a16="http://schemas.microsoft.com/office/drawing/2014/main" id="{62E8BE6D-38FD-4947-A6F1-7D9BFEF13DDA}"/>
              </a:ext>
            </a:extLst>
          </p:cNvPr>
          <p:cNvSpPr>
            <a:spLocks noGrp="1"/>
          </p:cNvSpPr>
          <p:nvPr>
            <p:ph type="sldNum" sz="quarter" idx="20"/>
          </p:nvPr>
        </p:nvSpPr>
        <p:spPr/>
        <p:txBody>
          <a:bodyPr/>
          <a:lstStyle/>
          <a:p>
            <a:fld id="{0E3EC3FE-5EE7-2A4D-8400-1DBE2140A417}" type="slidenum">
              <a:rPr lang="de-DE" smtClean="0"/>
              <a:pPr/>
              <a:t>‹Nr.›</a:t>
            </a:fld>
            <a:endParaRPr lang="de-DE"/>
          </a:p>
        </p:txBody>
      </p:sp>
      <p:pic>
        <p:nvPicPr>
          <p:cNvPr id="12" name="Grafik 11">
            <a:extLst>
              <a:ext uri="{FF2B5EF4-FFF2-40B4-BE49-F238E27FC236}">
                <a16:creationId xmlns:a16="http://schemas.microsoft.com/office/drawing/2014/main" id="{E9786872-4F78-4456-82A9-CCC4C4F10C4C}"/>
              </a:ext>
            </a:extLst>
          </p:cNvPr>
          <p:cNvPicPr>
            <a:picLocks noChangeAspect="1"/>
          </p:cNvPicPr>
          <p:nvPr userDrawn="1"/>
        </p:nvPicPr>
        <p:blipFill>
          <a:blip r:embed="rId2"/>
          <a:srcRect/>
          <a:stretch/>
        </p:blipFill>
        <p:spPr>
          <a:xfrm>
            <a:off x="265876" y="4798696"/>
            <a:ext cx="1056897" cy="414558"/>
          </a:xfrm>
          <a:prstGeom prst="rect">
            <a:avLst/>
          </a:prstGeom>
        </p:spPr>
      </p:pic>
    </p:spTree>
    <p:extLst>
      <p:ext uri="{BB962C8B-B14F-4D97-AF65-F5344CB8AC3E}">
        <p14:creationId xmlns:p14="http://schemas.microsoft.com/office/powerpoint/2010/main" val="37495941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Bildfolie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7E55B6-5456-8A4C-984E-164B4190C871}"/>
              </a:ext>
            </a:extLst>
          </p:cNvPr>
          <p:cNvSpPr>
            <a:spLocks noGrp="1"/>
          </p:cNvSpPr>
          <p:nvPr>
            <p:ph type="title" hasCustomPrompt="1"/>
          </p:nvPr>
        </p:nvSpPr>
        <p:spPr>
          <a:xfrm>
            <a:off x="424582" y="681037"/>
            <a:ext cx="8278887" cy="937380"/>
          </a:xfrm>
        </p:spPr>
        <p:txBody>
          <a:bodyPr lIns="0" tIns="0" rIns="0" bIns="0" anchor="t" anchorCtr="0">
            <a:normAutofit/>
          </a:bodyPr>
          <a:lstStyle>
            <a:lvl1pPr algn="l">
              <a:defRPr sz="3000" b="1" i="0" baseline="0">
                <a:solidFill>
                  <a:schemeClr val="tx1"/>
                </a:solidFill>
                <a:latin typeface="Arial" panose="020B0604020202020204" pitchFamily="34" charset="0"/>
                <a:cs typeface="Arial" panose="020B0604020202020204" pitchFamily="34" charset="0"/>
              </a:defRPr>
            </a:lvl1pPr>
          </a:lstStyle>
          <a:p>
            <a:r>
              <a:rPr lang="de-DE"/>
              <a:t>Mastertitelformat </a:t>
            </a:r>
            <a:br>
              <a:rPr lang="de-DE"/>
            </a:br>
            <a:r>
              <a:rPr lang="de-DE"/>
              <a:t>bearbeiten</a:t>
            </a:r>
          </a:p>
        </p:txBody>
      </p:sp>
      <p:sp>
        <p:nvSpPr>
          <p:cNvPr id="3" name="Inhaltsplatzhalter 2">
            <a:extLst>
              <a:ext uri="{FF2B5EF4-FFF2-40B4-BE49-F238E27FC236}">
                <a16:creationId xmlns:a16="http://schemas.microsoft.com/office/drawing/2014/main" id="{7A80ABC5-8184-6946-BA72-A68A43583EA2}"/>
              </a:ext>
            </a:extLst>
          </p:cNvPr>
          <p:cNvSpPr>
            <a:spLocks noGrp="1"/>
          </p:cNvSpPr>
          <p:nvPr>
            <p:ph idx="1" hasCustomPrompt="1"/>
          </p:nvPr>
        </p:nvSpPr>
        <p:spPr>
          <a:xfrm>
            <a:off x="445509" y="1736986"/>
            <a:ext cx="4050506" cy="2887403"/>
          </a:xfrm>
        </p:spPr>
        <p:txBody>
          <a:bodyPr>
            <a:noAutofit/>
          </a:bodyPr>
          <a:lstStyle>
            <a:lvl1pPr>
              <a:lnSpc>
                <a:spcPts val="1650"/>
              </a:lnSpc>
              <a:spcBef>
                <a:spcPts val="1125"/>
              </a:spcBef>
              <a:spcAft>
                <a:spcPts val="750"/>
              </a:spcAft>
              <a:defRPr baseline="0">
                <a:solidFill>
                  <a:srgbClr val="000000"/>
                </a:solidFill>
              </a:defRPr>
            </a:lvl1pPr>
            <a:lvl2pPr marL="513000" indent="-172800">
              <a:buFont typeface="Wingdings" pitchFamily="2" charset="2"/>
              <a:buChar char="§"/>
              <a:defRPr baseline="0">
                <a:solidFill>
                  <a:srgbClr val="000000"/>
                </a:solidFill>
              </a:defRPr>
            </a:lvl2pPr>
            <a:lvl3pPr>
              <a:spcBef>
                <a:spcPts val="0"/>
              </a:spcBef>
              <a:defRPr/>
            </a:lvl3pPr>
          </a:lstStyle>
          <a:p>
            <a:pPr lvl="0"/>
            <a:r>
              <a:rPr lang="de-DE"/>
              <a:t>MASTERTEXTFORMAT BEARBEITEN</a:t>
            </a:r>
          </a:p>
        </p:txBody>
      </p:sp>
      <p:sp>
        <p:nvSpPr>
          <p:cNvPr id="5" name="Bildplatzhalter 4">
            <a:extLst>
              <a:ext uri="{FF2B5EF4-FFF2-40B4-BE49-F238E27FC236}">
                <a16:creationId xmlns:a16="http://schemas.microsoft.com/office/drawing/2014/main" id="{83FD6628-844B-F54B-B6DC-D75F510E069A}"/>
              </a:ext>
            </a:extLst>
          </p:cNvPr>
          <p:cNvSpPr>
            <a:spLocks noGrp="1"/>
          </p:cNvSpPr>
          <p:nvPr>
            <p:ph type="pic" sz="quarter" idx="18"/>
          </p:nvPr>
        </p:nvSpPr>
        <p:spPr>
          <a:xfrm>
            <a:off x="4652963" y="1766512"/>
            <a:ext cx="1944291" cy="1349578"/>
          </a:xfrm>
          <a:solidFill>
            <a:srgbClr val="DEDEDE"/>
          </a:solidFill>
        </p:spPr>
        <p:txBody>
          <a:bodyPr/>
          <a:lstStyle/>
          <a:p>
            <a:r>
              <a:rPr lang="de-DE"/>
              <a:t>Bild durch Klicken auf Symbol hinzufügen</a:t>
            </a:r>
          </a:p>
        </p:txBody>
      </p:sp>
      <p:sp>
        <p:nvSpPr>
          <p:cNvPr id="13" name="Bildplatzhalter 4">
            <a:extLst>
              <a:ext uri="{FF2B5EF4-FFF2-40B4-BE49-F238E27FC236}">
                <a16:creationId xmlns:a16="http://schemas.microsoft.com/office/drawing/2014/main" id="{31630AE1-D565-A84F-9D7F-649E2B129696}"/>
              </a:ext>
            </a:extLst>
          </p:cNvPr>
          <p:cNvSpPr>
            <a:spLocks noGrp="1"/>
          </p:cNvSpPr>
          <p:nvPr>
            <p:ph type="pic" sz="quarter" idx="19"/>
          </p:nvPr>
        </p:nvSpPr>
        <p:spPr>
          <a:xfrm>
            <a:off x="6759179" y="1762716"/>
            <a:ext cx="1944290" cy="1349578"/>
          </a:xfrm>
          <a:solidFill>
            <a:srgbClr val="DEDEDE"/>
          </a:solidFill>
        </p:spPr>
        <p:txBody>
          <a:bodyPr/>
          <a:lstStyle/>
          <a:p>
            <a:r>
              <a:rPr lang="de-DE"/>
              <a:t>Bild durch Klicken auf Symbol hinzufügen</a:t>
            </a:r>
          </a:p>
        </p:txBody>
      </p:sp>
      <p:sp>
        <p:nvSpPr>
          <p:cNvPr id="7" name="Bildplatzhalter 6">
            <a:extLst>
              <a:ext uri="{FF2B5EF4-FFF2-40B4-BE49-F238E27FC236}">
                <a16:creationId xmlns:a16="http://schemas.microsoft.com/office/drawing/2014/main" id="{AA0BCBB1-A26C-6744-A586-728EB19712EA}"/>
              </a:ext>
            </a:extLst>
          </p:cNvPr>
          <p:cNvSpPr>
            <a:spLocks noGrp="1"/>
          </p:cNvSpPr>
          <p:nvPr>
            <p:ph type="pic" sz="quarter" idx="20"/>
          </p:nvPr>
        </p:nvSpPr>
        <p:spPr>
          <a:xfrm>
            <a:off x="4652963" y="3274219"/>
            <a:ext cx="1944291" cy="1350169"/>
          </a:xfrm>
          <a:solidFill>
            <a:srgbClr val="DEDEDE"/>
          </a:solidFill>
        </p:spPr>
        <p:txBody>
          <a:bodyPr/>
          <a:lstStyle/>
          <a:p>
            <a:r>
              <a:rPr lang="de-DE"/>
              <a:t>Bild durch Klicken auf Symbol hinzufügen</a:t>
            </a:r>
          </a:p>
        </p:txBody>
      </p:sp>
      <p:sp>
        <p:nvSpPr>
          <p:cNvPr id="22" name="Bildplatzhalter 6">
            <a:extLst>
              <a:ext uri="{FF2B5EF4-FFF2-40B4-BE49-F238E27FC236}">
                <a16:creationId xmlns:a16="http://schemas.microsoft.com/office/drawing/2014/main" id="{4F3D7A8D-2D54-4047-A804-0C0376D478EB}"/>
              </a:ext>
            </a:extLst>
          </p:cNvPr>
          <p:cNvSpPr>
            <a:spLocks noGrp="1"/>
          </p:cNvSpPr>
          <p:nvPr>
            <p:ph type="pic" sz="quarter" idx="21"/>
          </p:nvPr>
        </p:nvSpPr>
        <p:spPr>
          <a:xfrm>
            <a:off x="6759179" y="3274219"/>
            <a:ext cx="1944290" cy="1350169"/>
          </a:xfrm>
          <a:solidFill>
            <a:srgbClr val="DEDEDE"/>
          </a:solidFill>
        </p:spPr>
        <p:txBody>
          <a:bodyPr/>
          <a:lstStyle/>
          <a:p>
            <a:r>
              <a:rPr lang="de-DE"/>
              <a:t>Bild durch Klicken auf Symbol hinzufügen</a:t>
            </a:r>
          </a:p>
        </p:txBody>
      </p:sp>
      <p:sp>
        <p:nvSpPr>
          <p:cNvPr id="18" name="Textplatzhalter 23">
            <a:extLst>
              <a:ext uri="{FF2B5EF4-FFF2-40B4-BE49-F238E27FC236}">
                <a16:creationId xmlns:a16="http://schemas.microsoft.com/office/drawing/2014/main" id="{86B6BB1C-C2E7-ED49-AD69-135D16E48796}"/>
              </a:ext>
            </a:extLst>
          </p:cNvPr>
          <p:cNvSpPr>
            <a:spLocks noGrp="1"/>
          </p:cNvSpPr>
          <p:nvPr>
            <p:ph type="body" sz="quarter" idx="22" hasCustomPrompt="1"/>
          </p:nvPr>
        </p:nvSpPr>
        <p:spPr>
          <a:xfrm>
            <a:off x="440531" y="245016"/>
            <a:ext cx="8262938" cy="235547"/>
          </a:xfrm>
        </p:spPr>
        <p:txBody>
          <a:bodyPr anchor="t" anchorCtr="0"/>
          <a:lstStyle>
            <a:lvl1pPr>
              <a:lnSpc>
                <a:spcPct val="100000"/>
              </a:lnSpc>
              <a:defRPr sz="900" b="1" i="0" cap="all" spc="38" baseline="0">
                <a:solidFill>
                  <a:schemeClr val="tx2"/>
                </a:solidFill>
                <a:latin typeface="Arial" panose="020B0604020202020204" pitchFamily="34" charset="0"/>
                <a:cs typeface="Arial" panose="020B0604020202020204" pitchFamily="34" charset="0"/>
              </a:defRPr>
            </a:lvl1pPr>
          </a:lstStyle>
          <a:p>
            <a:r>
              <a:rPr lang="de-DE"/>
              <a:t>MASTERTEXTFORMAT BEARBEITEN</a:t>
            </a:r>
          </a:p>
        </p:txBody>
      </p:sp>
      <p:cxnSp>
        <p:nvCxnSpPr>
          <p:cNvPr id="19" name="Gerade Verbindung 18">
            <a:extLst>
              <a:ext uri="{FF2B5EF4-FFF2-40B4-BE49-F238E27FC236}">
                <a16:creationId xmlns:a16="http://schemas.microsoft.com/office/drawing/2014/main" id="{0F181D10-90BB-354B-B433-AC8AEC8F06B6}"/>
              </a:ext>
            </a:extLst>
          </p:cNvPr>
          <p:cNvCxnSpPr/>
          <p:nvPr userDrawn="1"/>
        </p:nvCxnSpPr>
        <p:spPr>
          <a:xfrm>
            <a:off x="440531" y="432314"/>
            <a:ext cx="82629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Gerade Verbindung 22">
            <a:extLst>
              <a:ext uri="{FF2B5EF4-FFF2-40B4-BE49-F238E27FC236}">
                <a16:creationId xmlns:a16="http://schemas.microsoft.com/office/drawing/2014/main" id="{10063ED6-3C1D-5D4A-AAA3-32E5ACF96242}"/>
              </a:ext>
            </a:extLst>
          </p:cNvPr>
          <p:cNvCxnSpPr/>
          <p:nvPr userDrawn="1"/>
        </p:nvCxnSpPr>
        <p:spPr>
          <a:xfrm>
            <a:off x="440531" y="4854981"/>
            <a:ext cx="826293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Datumsplatzhalter 3">
            <a:extLst>
              <a:ext uri="{FF2B5EF4-FFF2-40B4-BE49-F238E27FC236}">
                <a16:creationId xmlns:a16="http://schemas.microsoft.com/office/drawing/2014/main" id="{A3D90AAC-874B-E94B-B9C0-EBAC2DA8B0ED}"/>
              </a:ext>
            </a:extLst>
          </p:cNvPr>
          <p:cNvSpPr>
            <a:spLocks noGrp="1"/>
          </p:cNvSpPr>
          <p:nvPr>
            <p:ph type="dt" sz="half" idx="23"/>
          </p:nvPr>
        </p:nvSpPr>
        <p:spPr/>
        <p:txBody>
          <a:bodyPr/>
          <a:lstStyle/>
          <a:p>
            <a:r>
              <a:rPr lang="de-DE"/>
              <a:t>//  </a:t>
            </a:r>
            <a:fld id="{9B9AED2B-072E-FD45-8B13-23E21121A715}" type="datetime1">
              <a:rPr lang="de-DE" smtClean="0"/>
              <a:t>19.11.2021</a:t>
            </a:fld>
            <a:endParaRPr lang="de-DE"/>
          </a:p>
        </p:txBody>
      </p:sp>
      <p:sp>
        <p:nvSpPr>
          <p:cNvPr id="6" name="Fußzeilenplatzhalter 5">
            <a:extLst>
              <a:ext uri="{FF2B5EF4-FFF2-40B4-BE49-F238E27FC236}">
                <a16:creationId xmlns:a16="http://schemas.microsoft.com/office/drawing/2014/main" id="{D6ABBDFC-98CF-0944-B11D-CD024B656341}"/>
              </a:ext>
            </a:extLst>
          </p:cNvPr>
          <p:cNvSpPr>
            <a:spLocks noGrp="1"/>
          </p:cNvSpPr>
          <p:nvPr>
            <p:ph type="ftr" sz="quarter" idx="24"/>
          </p:nvPr>
        </p:nvSpPr>
        <p:spPr/>
        <p:txBody>
          <a:bodyPr/>
          <a:lstStyle/>
          <a:p>
            <a:r>
              <a:rPr lang="de-DE" spc="15"/>
              <a:t>Hier steht der Titel der Präsentation</a:t>
            </a:r>
            <a:endParaRPr lang="de-DE"/>
          </a:p>
        </p:txBody>
      </p:sp>
      <p:sp>
        <p:nvSpPr>
          <p:cNvPr id="8" name="Foliennummernplatzhalter 7">
            <a:extLst>
              <a:ext uri="{FF2B5EF4-FFF2-40B4-BE49-F238E27FC236}">
                <a16:creationId xmlns:a16="http://schemas.microsoft.com/office/drawing/2014/main" id="{CD5333AE-6645-FC44-8B31-E11C44411BD9}"/>
              </a:ext>
            </a:extLst>
          </p:cNvPr>
          <p:cNvSpPr>
            <a:spLocks noGrp="1"/>
          </p:cNvSpPr>
          <p:nvPr>
            <p:ph type="sldNum" sz="quarter" idx="25"/>
          </p:nvPr>
        </p:nvSpPr>
        <p:spPr/>
        <p:txBody>
          <a:bodyPr/>
          <a:lstStyle/>
          <a:p>
            <a:fld id="{0E3EC3FE-5EE7-2A4D-8400-1DBE2140A417}" type="slidenum">
              <a:rPr lang="de-DE" smtClean="0"/>
              <a:pPr/>
              <a:t>‹Nr.›</a:t>
            </a:fld>
            <a:endParaRPr lang="de-DE"/>
          </a:p>
        </p:txBody>
      </p:sp>
      <p:pic>
        <p:nvPicPr>
          <p:cNvPr id="16" name="Grafik 15">
            <a:extLst>
              <a:ext uri="{FF2B5EF4-FFF2-40B4-BE49-F238E27FC236}">
                <a16:creationId xmlns:a16="http://schemas.microsoft.com/office/drawing/2014/main" id="{E7B3B021-3190-458B-B714-FBC5680AB95C}"/>
              </a:ext>
            </a:extLst>
          </p:cNvPr>
          <p:cNvPicPr>
            <a:picLocks noChangeAspect="1"/>
          </p:cNvPicPr>
          <p:nvPr userDrawn="1"/>
        </p:nvPicPr>
        <p:blipFill>
          <a:blip r:embed="rId2"/>
          <a:srcRect/>
          <a:stretch/>
        </p:blipFill>
        <p:spPr>
          <a:xfrm>
            <a:off x="265876" y="4798696"/>
            <a:ext cx="1056897" cy="414558"/>
          </a:xfrm>
          <a:prstGeom prst="rect">
            <a:avLst/>
          </a:prstGeom>
        </p:spPr>
      </p:pic>
    </p:spTree>
    <p:extLst>
      <p:ext uri="{BB962C8B-B14F-4D97-AF65-F5344CB8AC3E}">
        <p14:creationId xmlns:p14="http://schemas.microsoft.com/office/powerpoint/2010/main" val="1449276860"/>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Bildfolie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7E55B6-5456-8A4C-984E-164B4190C871}"/>
              </a:ext>
            </a:extLst>
          </p:cNvPr>
          <p:cNvSpPr>
            <a:spLocks noGrp="1"/>
          </p:cNvSpPr>
          <p:nvPr>
            <p:ph type="title" hasCustomPrompt="1"/>
          </p:nvPr>
        </p:nvSpPr>
        <p:spPr>
          <a:xfrm>
            <a:off x="424582" y="681037"/>
            <a:ext cx="8278887" cy="937380"/>
          </a:xfrm>
        </p:spPr>
        <p:txBody>
          <a:bodyPr lIns="0" tIns="0" rIns="0" bIns="0" anchor="t" anchorCtr="0">
            <a:normAutofit/>
          </a:bodyPr>
          <a:lstStyle>
            <a:lvl1pPr algn="l">
              <a:defRPr sz="3000" b="1" i="0" baseline="0">
                <a:solidFill>
                  <a:schemeClr val="tx1"/>
                </a:solidFill>
                <a:latin typeface="Arial" panose="020B0604020202020204" pitchFamily="34" charset="0"/>
                <a:cs typeface="Arial" panose="020B0604020202020204" pitchFamily="34" charset="0"/>
              </a:defRPr>
            </a:lvl1pPr>
          </a:lstStyle>
          <a:p>
            <a:r>
              <a:rPr lang="de-DE"/>
              <a:t>Mastertitelformat </a:t>
            </a:r>
            <a:br>
              <a:rPr lang="de-DE"/>
            </a:br>
            <a:r>
              <a:rPr lang="de-DE"/>
              <a:t>bearbeiten</a:t>
            </a:r>
          </a:p>
        </p:txBody>
      </p:sp>
      <p:sp>
        <p:nvSpPr>
          <p:cNvPr id="13" name="Bildplatzhalter 4">
            <a:extLst>
              <a:ext uri="{FF2B5EF4-FFF2-40B4-BE49-F238E27FC236}">
                <a16:creationId xmlns:a16="http://schemas.microsoft.com/office/drawing/2014/main" id="{31630AE1-D565-A84F-9D7F-649E2B129696}"/>
              </a:ext>
            </a:extLst>
          </p:cNvPr>
          <p:cNvSpPr>
            <a:spLocks noGrp="1"/>
          </p:cNvSpPr>
          <p:nvPr>
            <p:ph type="pic" sz="quarter" idx="19"/>
          </p:nvPr>
        </p:nvSpPr>
        <p:spPr>
          <a:xfrm>
            <a:off x="6759179" y="1762716"/>
            <a:ext cx="1944290" cy="1349578"/>
          </a:xfrm>
          <a:solidFill>
            <a:srgbClr val="DEDEDE"/>
          </a:solidFill>
        </p:spPr>
        <p:txBody>
          <a:bodyPr/>
          <a:lstStyle/>
          <a:p>
            <a:r>
              <a:rPr lang="de-DE"/>
              <a:t>Bild durch Klicken auf Symbol hinzufügen</a:t>
            </a:r>
          </a:p>
        </p:txBody>
      </p:sp>
      <p:sp>
        <p:nvSpPr>
          <p:cNvPr id="7" name="Bildplatzhalter 6">
            <a:extLst>
              <a:ext uri="{FF2B5EF4-FFF2-40B4-BE49-F238E27FC236}">
                <a16:creationId xmlns:a16="http://schemas.microsoft.com/office/drawing/2014/main" id="{AA0BCBB1-A26C-6744-A586-728EB19712EA}"/>
              </a:ext>
            </a:extLst>
          </p:cNvPr>
          <p:cNvSpPr>
            <a:spLocks noGrp="1"/>
          </p:cNvSpPr>
          <p:nvPr>
            <p:ph type="pic" sz="quarter" idx="20"/>
          </p:nvPr>
        </p:nvSpPr>
        <p:spPr>
          <a:xfrm>
            <a:off x="4652963" y="1762126"/>
            <a:ext cx="1944291" cy="2862263"/>
          </a:xfrm>
          <a:solidFill>
            <a:srgbClr val="DEDEDE"/>
          </a:solidFill>
        </p:spPr>
        <p:txBody>
          <a:bodyPr/>
          <a:lstStyle/>
          <a:p>
            <a:r>
              <a:rPr lang="de-DE"/>
              <a:t>Bild durch Klicken auf Symbol hinzufügen</a:t>
            </a:r>
          </a:p>
        </p:txBody>
      </p:sp>
      <p:sp>
        <p:nvSpPr>
          <p:cNvPr id="22" name="Bildplatzhalter 6">
            <a:extLst>
              <a:ext uri="{FF2B5EF4-FFF2-40B4-BE49-F238E27FC236}">
                <a16:creationId xmlns:a16="http://schemas.microsoft.com/office/drawing/2014/main" id="{4F3D7A8D-2D54-4047-A804-0C0376D478EB}"/>
              </a:ext>
            </a:extLst>
          </p:cNvPr>
          <p:cNvSpPr>
            <a:spLocks noGrp="1"/>
          </p:cNvSpPr>
          <p:nvPr>
            <p:ph type="pic" sz="quarter" idx="21"/>
          </p:nvPr>
        </p:nvSpPr>
        <p:spPr>
          <a:xfrm>
            <a:off x="6759179" y="3274219"/>
            <a:ext cx="1944290" cy="1350169"/>
          </a:xfrm>
          <a:solidFill>
            <a:srgbClr val="DEDEDE"/>
          </a:solidFill>
        </p:spPr>
        <p:txBody>
          <a:bodyPr/>
          <a:lstStyle/>
          <a:p>
            <a:r>
              <a:rPr lang="de-DE"/>
              <a:t>Bild durch Klicken auf Symbol hinzufügen</a:t>
            </a:r>
          </a:p>
        </p:txBody>
      </p:sp>
      <p:sp>
        <p:nvSpPr>
          <p:cNvPr id="18" name="Inhaltsplatzhalter 2">
            <a:extLst>
              <a:ext uri="{FF2B5EF4-FFF2-40B4-BE49-F238E27FC236}">
                <a16:creationId xmlns:a16="http://schemas.microsoft.com/office/drawing/2014/main" id="{CA337D88-8FAD-6348-BF15-766B25AFB917}"/>
              </a:ext>
            </a:extLst>
          </p:cNvPr>
          <p:cNvSpPr>
            <a:spLocks noGrp="1"/>
          </p:cNvSpPr>
          <p:nvPr>
            <p:ph idx="1" hasCustomPrompt="1"/>
          </p:nvPr>
        </p:nvSpPr>
        <p:spPr>
          <a:xfrm>
            <a:off x="444181" y="1727696"/>
            <a:ext cx="4046856" cy="2896692"/>
          </a:xfrm>
        </p:spPr>
        <p:txBody>
          <a:bodyPr>
            <a:noAutofit/>
          </a:bodyPr>
          <a:lstStyle>
            <a:lvl1pPr>
              <a:lnSpc>
                <a:spcPts val="1650"/>
              </a:lnSpc>
              <a:spcBef>
                <a:spcPts val="1125"/>
              </a:spcBef>
              <a:spcAft>
                <a:spcPts val="750"/>
              </a:spcAft>
              <a:defRPr baseline="0">
                <a:solidFill>
                  <a:schemeClr val="accent1"/>
                </a:solidFill>
              </a:defRPr>
            </a:lvl1pPr>
            <a:lvl2pPr marL="513000" indent="-172800">
              <a:buFont typeface="Wingdings" pitchFamily="2" charset="2"/>
              <a:buChar char="§"/>
              <a:defRPr baseline="0">
                <a:solidFill>
                  <a:srgbClr val="000000"/>
                </a:solidFill>
              </a:defRPr>
            </a:lvl2pPr>
            <a:lvl3pPr>
              <a:spcBef>
                <a:spcPts val="0"/>
              </a:spcBef>
              <a:defRPr/>
            </a:lvl3pPr>
          </a:lstStyle>
          <a:p>
            <a:pPr lvl="0"/>
            <a:r>
              <a:rPr lang="de-DE"/>
              <a:t>MASTERTEXTFORMAT BEARBEITEN</a:t>
            </a:r>
          </a:p>
          <a:p>
            <a:pPr lvl="0"/>
            <a:r>
              <a:rPr lang="de-DE"/>
              <a:t>Zweite Ebene</a:t>
            </a:r>
          </a:p>
          <a:p>
            <a:pPr lvl="1"/>
            <a:r>
              <a:rPr lang="de-DE"/>
              <a:t>Dritte Ebene
Vierte Ebene
Fünfte Ebene</a:t>
            </a:r>
          </a:p>
        </p:txBody>
      </p:sp>
      <p:sp>
        <p:nvSpPr>
          <p:cNvPr id="19" name="Textplatzhalter 23">
            <a:extLst>
              <a:ext uri="{FF2B5EF4-FFF2-40B4-BE49-F238E27FC236}">
                <a16:creationId xmlns:a16="http://schemas.microsoft.com/office/drawing/2014/main" id="{D9A248F7-9CC0-7D46-9159-58FE6E94B7A9}"/>
              </a:ext>
            </a:extLst>
          </p:cNvPr>
          <p:cNvSpPr>
            <a:spLocks noGrp="1"/>
          </p:cNvSpPr>
          <p:nvPr>
            <p:ph type="body" sz="quarter" idx="22" hasCustomPrompt="1"/>
          </p:nvPr>
        </p:nvSpPr>
        <p:spPr>
          <a:xfrm>
            <a:off x="440531" y="245016"/>
            <a:ext cx="8262938" cy="235547"/>
          </a:xfrm>
        </p:spPr>
        <p:txBody>
          <a:bodyPr anchor="t" anchorCtr="0"/>
          <a:lstStyle>
            <a:lvl1pPr>
              <a:lnSpc>
                <a:spcPct val="100000"/>
              </a:lnSpc>
              <a:defRPr sz="900" b="1" i="0" cap="all" spc="38" baseline="0">
                <a:solidFill>
                  <a:schemeClr val="tx2"/>
                </a:solidFill>
                <a:latin typeface="Arial" panose="020B0604020202020204" pitchFamily="34" charset="0"/>
                <a:cs typeface="Arial" panose="020B0604020202020204" pitchFamily="34" charset="0"/>
              </a:defRPr>
            </a:lvl1pPr>
          </a:lstStyle>
          <a:p>
            <a:r>
              <a:rPr lang="de-DE"/>
              <a:t>MASTERTEXTFORMAT BEARBEITEN</a:t>
            </a:r>
          </a:p>
        </p:txBody>
      </p:sp>
      <p:cxnSp>
        <p:nvCxnSpPr>
          <p:cNvPr id="20" name="Gerade Verbindung 19">
            <a:extLst>
              <a:ext uri="{FF2B5EF4-FFF2-40B4-BE49-F238E27FC236}">
                <a16:creationId xmlns:a16="http://schemas.microsoft.com/office/drawing/2014/main" id="{4CB026B0-147B-904E-975E-0D68900E2B03}"/>
              </a:ext>
            </a:extLst>
          </p:cNvPr>
          <p:cNvCxnSpPr/>
          <p:nvPr userDrawn="1"/>
        </p:nvCxnSpPr>
        <p:spPr>
          <a:xfrm>
            <a:off x="440531" y="432314"/>
            <a:ext cx="82629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Gerade Verbindung 24">
            <a:extLst>
              <a:ext uri="{FF2B5EF4-FFF2-40B4-BE49-F238E27FC236}">
                <a16:creationId xmlns:a16="http://schemas.microsoft.com/office/drawing/2014/main" id="{FCF5E2FE-7DB9-1F4C-80E8-DD51C04DD3F4}"/>
              </a:ext>
            </a:extLst>
          </p:cNvPr>
          <p:cNvCxnSpPr/>
          <p:nvPr userDrawn="1"/>
        </p:nvCxnSpPr>
        <p:spPr>
          <a:xfrm>
            <a:off x="440531" y="4854981"/>
            <a:ext cx="826293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umsplatzhalter 2">
            <a:extLst>
              <a:ext uri="{FF2B5EF4-FFF2-40B4-BE49-F238E27FC236}">
                <a16:creationId xmlns:a16="http://schemas.microsoft.com/office/drawing/2014/main" id="{4DF8EE31-980B-C342-B2FA-7C139714BB2C}"/>
              </a:ext>
            </a:extLst>
          </p:cNvPr>
          <p:cNvSpPr>
            <a:spLocks noGrp="1"/>
          </p:cNvSpPr>
          <p:nvPr>
            <p:ph type="dt" sz="half" idx="23"/>
          </p:nvPr>
        </p:nvSpPr>
        <p:spPr/>
        <p:txBody>
          <a:bodyPr/>
          <a:lstStyle/>
          <a:p>
            <a:r>
              <a:rPr lang="de-DE"/>
              <a:t>//  </a:t>
            </a:r>
            <a:fld id="{9B9AED2B-072E-FD45-8B13-23E21121A715}" type="datetime1">
              <a:rPr lang="de-DE" smtClean="0"/>
              <a:t>19.11.2021</a:t>
            </a:fld>
            <a:endParaRPr lang="de-DE"/>
          </a:p>
        </p:txBody>
      </p:sp>
      <p:sp>
        <p:nvSpPr>
          <p:cNvPr id="4" name="Fußzeilenplatzhalter 3">
            <a:extLst>
              <a:ext uri="{FF2B5EF4-FFF2-40B4-BE49-F238E27FC236}">
                <a16:creationId xmlns:a16="http://schemas.microsoft.com/office/drawing/2014/main" id="{37B308D2-4B3D-9541-9250-7FCA2F3A224E}"/>
              </a:ext>
            </a:extLst>
          </p:cNvPr>
          <p:cNvSpPr>
            <a:spLocks noGrp="1"/>
          </p:cNvSpPr>
          <p:nvPr>
            <p:ph type="ftr" sz="quarter" idx="24"/>
          </p:nvPr>
        </p:nvSpPr>
        <p:spPr/>
        <p:txBody>
          <a:bodyPr/>
          <a:lstStyle/>
          <a:p>
            <a:r>
              <a:rPr lang="de-DE" spc="15"/>
              <a:t>Hier steht der Titel der Präsentation</a:t>
            </a:r>
            <a:endParaRPr lang="de-DE"/>
          </a:p>
        </p:txBody>
      </p:sp>
      <p:sp>
        <p:nvSpPr>
          <p:cNvPr id="5" name="Foliennummernplatzhalter 4">
            <a:extLst>
              <a:ext uri="{FF2B5EF4-FFF2-40B4-BE49-F238E27FC236}">
                <a16:creationId xmlns:a16="http://schemas.microsoft.com/office/drawing/2014/main" id="{94338106-8A51-4648-8DBD-32222803E55D}"/>
              </a:ext>
            </a:extLst>
          </p:cNvPr>
          <p:cNvSpPr>
            <a:spLocks noGrp="1"/>
          </p:cNvSpPr>
          <p:nvPr>
            <p:ph type="sldNum" sz="quarter" idx="25"/>
          </p:nvPr>
        </p:nvSpPr>
        <p:spPr/>
        <p:txBody>
          <a:bodyPr/>
          <a:lstStyle/>
          <a:p>
            <a:fld id="{0E3EC3FE-5EE7-2A4D-8400-1DBE2140A417}" type="slidenum">
              <a:rPr lang="de-DE" smtClean="0"/>
              <a:pPr/>
              <a:t>‹Nr.›</a:t>
            </a:fld>
            <a:endParaRPr lang="de-DE"/>
          </a:p>
        </p:txBody>
      </p:sp>
      <p:pic>
        <p:nvPicPr>
          <p:cNvPr id="14" name="Grafik 13">
            <a:extLst>
              <a:ext uri="{FF2B5EF4-FFF2-40B4-BE49-F238E27FC236}">
                <a16:creationId xmlns:a16="http://schemas.microsoft.com/office/drawing/2014/main" id="{87398A2A-9922-4325-A94A-4E86121B3032}"/>
              </a:ext>
            </a:extLst>
          </p:cNvPr>
          <p:cNvPicPr>
            <a:picLocks noChangeAspect="1"/>
          </p:cNvPicPr>
          <p:nvPr userDrawn="1"/>
        </p:nvPicPr>
        <p:blipFill>
          <a:blip r:embed="rId2"/>
          <a:srcRect/>
          <a:stretch/>
        </p:blipFill>
        <p:spPr>
          <a:xfrm>
            <a:off x="265876" y="4798696"/>
            <a:ext cx="1056897" cy="414558"/>
          </a:xfrm>
          <a:prstGeom prst="rect">
            <a:avLst/>
          </a:prstGeom>
        </p:spPr>
      </p:pic>
    </p:spTree>
    <p:extLst>
      <p:ext uri="{BB962C8B-B14F-4D97-AF65-F5344CB8AC3E}">
        <p14:creationId xmlns:p14="http://schemas.microsoft.com/office/powerpoint/2010/main" val="1730216345"/>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7E55B6-5456-8A4C-984E-164B4190C871}"/>
              </a:ext>
            </a:extLst>
          </p:cNvPr>
          <p:cNvSpPr>
            <a:spLocks noGrp="1"/>
          </p:cNvSpPr>
          <p:nvPr>
            <p:ph type="title"/>
          </p:nvPr>
        </p:nvSpPr>
        <p:spPr>
          <a:xfrm>
            <a:off x="424582" y="664173"/>
            <a:ext cx="8278887" cy="375770"/>
          </a:xfrm>
        </p:spPr>
        <p:txBody>
          <a:bodyPr lIns="0" tIns="0" rIns="0" bIns="0" anchor="t" anchorCtr="0">
            <a:normAutofit/>
          </a:bodyPr>
          <a:lstStyle>
            <a:lvl1pPr algn="l">
              <a:defRPr sz="3000" b="1" i="0" baseline="0">
                <a:solidFill>
                  <a:schemeClr val="tx1"/>
                </a:solidFill>
                <a:latin typeface="Arial" panose="020B0604020202020204" pitchFamily="34" charset="0"/>
                <a:cs typeface="Arial" panose="020B0604020202020204" pitchFamily="34" charset="0"/>
              </a:defRPr>
            </a:lvl1pPr>
          </a:lstStyle>
          <a:p>
            <a:r>
              <a:rPr lang="de-DE"/>
              <a:t>Mastertitelformat bearbeiten</a:t>
            </a:r>
          </a:p>
        </p:txBody>
      </p:sp>
      <p:sp>
        <p:nvSpPr>
          <p:cNvPr id="22" name="Bildplatzhalter 6">
            <a:extLst>
              <a:ext uri="{FF2B5EF4-FFF2-40B4-BE49-F238E27FC236}">
                <a16:creationId xmlns:a16="http://schemas.microsoft.com/office/drawing/2014/main" id="{4F3D7A8D-2D54-4047-A804-0C0376D478EB}"/>
              </a:ext>
            </a:extLst>
          </p:cNvPr>
          <p:cNvSpPr>
            <a:spLocks noGrp="1"/>
          </p:cNvSpPr>
          <p:nvPr>
            <p:ph type="pic" sz="quarter" idx="21"/>
          </p:nvPr>
        </p:nvSpPr>
        <p:spPr>
          <a:xfrm>
            <a:off x="4652963" y="1768272"/>
            <a:ext cx="4050506" cy="2856116"/>
          </a:xfrm>
          <a:solidFill>
            <a:srgbClr val="DEDEDE"/>
          </a:solidFill>
        </p:spPr>
        <p:txBody>
          <a:bodyPr/>
          <a:lstStyle/>
          <a:p>
            <a:r>
              <a:rPr lang="de-DE"/>
              <a:t>Bild durch Klicken auf Symbol hinzufügen</a:t>
            </a:r>
          </a:p>
        </p:txBody>
      </p:sp>
      <p:sp>
        <p:nvSpPr>
          <p:cNvPr id="18" name="Bildplatzhalter 6">
            <a:extLst>
              <a:ext uri="{FF2B5EF4-FFF2-40B4-BE49-F238E27FC236}">
                <a16:creationId xmlns:a16="http://schemas.microsoft.com/office/drawing/2014/main" id="{BFB65DFB-904C-7649-B730-90FB79F91CE6}"/>
              </a:ext>
            </a:extLst>
          </p:cNvPr>
          <p:cNvSpPr>
            <a:spLocks noGrp="1"/>
          </p:cNvSpPr>
          <p:nvPr>
            <p:ph type="pic" sz="quarter" idx="22"/>
          </p:nvPr>
        </p:nvSpPr>
        <p:spPr>
          <a:xfrm>
            <a:off x="440531" y="1768274"/>
            <a:ext cx="1944291" cy="1350169"/>
          </a:xfrm>
          <a:solidFill>
            <a:srgbClr val="DEDEDE"/>
          </a:solidFill>
        </p:spPr>
        <p:txBody>
          <a:bodyPr/>
          <a:lstStyle/>
          <a:p>
            <a:r>
              <a:rPr lang="de-DE"/>
              <a:t>Bild durch Klicken auf Symbol hinzufügen</a:t>
            </a:r>
          </a:p>
        </p:txBody>
      </p:sp>
      <p:sp>
        <p:nvSpPr>
          <p:cNvPr id="19" name="Bildplatzhalter 6">
            <a:extLst>
              <a:ext uri="{FF2B5EF4-FFF2-40B4-BE49-F238E27FC236}">
                <a16:creationId xmlns:a16="http://schemas.microsoft.com/office/drawing/2014/main" id="{BC86907B-88CC-9F49-A764-C93942C430BE}"/>
              </a:ext>
            </a:extLst>
          </p:cNvPr>
          <p:cNvSpPr>
            <a:spLocks noGrp="1"/>
          </p:cNvSpPr>
          <p:nvPr>
            <p:ph type="pic" sz="quarter" idx="23"/>
          </p:nvPr>
        </p:nvSpPr>
        <p:spPr>
          <a:xfrm>
            <a:off x="2546746" y="1768273"/>
            <a:ext cx="1944291" cy="1350169"/>
          </a:xfrm>
          <a:solidFill>
            <a:srgbClr val="DEDEDE"/>
          </a:solidFill>
        </p:spPr>
        <p:txBody>
          <a:bodyPr/>
          <a:lstStyle/>
          <a:p>
            <a:r>
              <a:rPr lang="de-DE"/>
              <a:t>Bild durch Klicken auf Symbol hinzufügen</a:t>
            </a:r>
          </a:p>
        </p:txBody>
      </p:sp>
      <p:sp>
        <p:nvSpPr>
          <p:cNvPr id="20" name="Bildplatzhalter 6">
            <a:extLst>
              <a:ext uri="{FF2B5EF4-FFF2-40B4-BE49-F238E27FC236}">
                <a16:creationId xmlns:a16="http://schemas.microsoft.com/office/drawing/2014/main" id="{491CFC84-1404-864E-B981-3F172CFCDFDB}"/>
              </a:ext>
            </a:extLst>
          </p:cNvPr>
          <p:cNvSpPr>
            <a:spLocks noGrp="1"/>
          </p:cNvSpPr>
          <p:nvPr>
            <p:ph type="pic" sz="quarter" idx="24"/>
          </p:nvPr>
        </p:nvSpPr>
        <p:spPr>
          <a:xfrm>
            <a:off x="2546747" y="3280142"/>
            <a:ext cx="1944291" cy="1350169"/>
          </a:xfrm>
          <a:solidFill>
            <a:srgbClr val="DEDEDE"/>
          </a:solidFill>
        </p:spPr>
        <p:txBody>
          <a:bodyPr/>
          <a:lstStyle/>
          <a:p>
            <a:r>
              <a:rPr lang="de-DE"/>
              <a:t>Bild durch Klicken auf Symbol hinzufügen</a:t>
            </a:r>
          </a:p>
        </p:txBody>
      </p:sp>
      <p:sp>
        <p:nvSpPr>
          <p:cNvPr id="21" name="Bildplatzhalter 6">
            <a:extLst>
              <a:ext uri="{FF2B5EF4-FFF2-40B4-BE49-F238E27FC236}">
                <a16:creationId xmlns:a16="http://schemas.microsoft.com/office/drawing/2014/main" id="{00147706-441D-DE49-A3FB-9A826C8CD16A}"/>
              </a:ext>
            </a:extLst>
          </p:cNvPr>
          <p:cNvSpPr>
            <a:spLocks noGrp="1"/>
          </p:cNvSpPr>
          <p:nvPr>
            <p:ph type="pic" sz="quarter" idx="25"/>
          </p:nvPr>
        </p:nvSpPr>
        <p:spPr>
          <a:xfrm>
            <a:off x="440531" y="3274220"/>
            <a:ext cx="1944291" cy="1350169"/>
          </a:xfrm>
          <a:solidFill>
            <a:srgbClr val="DEDEDE"/>
          </a:solidFill>
        </p:spPr>
        <p:txBody>
          <a:bodyPr/>
          <a:lstStyle/>
          <a:p>
            <a:r>
              <a:rPr lang="de-DE"/>
              <a:t>Bild durch Klicken auf Symbol hinzufügen</a:t>
            </a:r>
          </a:p>
        </p:txBody>
      </p:sp>
      <p:sp>
        <p:nvSpPr>
          <p:cNvPr id="6" name="Textplatzhalter 5">
            <a:extLst>
              <a:ext uri="{FF2B5EF4-FFF2-40B4-BE49-F238E27FC236}">
                <a16:creationId xmlns:a16="http://schemas.microsoft.com/office/drawing/2014/main" id="{CDCC1C4C-80E6-324A-912F-7418471C7A09}"/>
              </a:ext>
            </a:extLst>
          </p:cNvPr>
          <p:cNvSpPr>
            <a:spLocks noGrp="1"/>
          </p:cNvSpPr>
          <p:nvPr>
            <p:ph type="body" sz="quarter" idx="26"/>
          </p:nvPr>
        </p:nvSpPr>
        <p:spPr>
          <a:xfrm>
            <a:off x="424582" y="1273746"/>
            <a:ext cx="8262938" cy="269099"/>
          </a:xfrm>
        </p:spPr>
        <p:txBody>
          <a:bodyPr/>
          <a:lstStyle>
            <a:lvl1pPr>
              <a:defRPr sz="3000" b="0" i="0" baseline="0">
                <a:solidFill>
                  <a:schemeClr val="tx1"/>
                </a:solidFill>
              </a:defRPr>
            </a:lvl1pPr>
          </a:lstStyle>
          <a:p>
            <a:pPr lvl="0"/>
            <a:r>
              <a:rPr lang="de-DE"/>
              <a:t>Mastertextformat bearbeiten</a:t>
            </a:r>
          </a:p>
        </p:txBody>
      </p:sp>
      <p:sp>
        <p:nvSpPr>
          <p:cNvPr id="23" name="Textplatzhalter 23">
            <a:extLst>
              <a:ext uri="{FF2B5EF4-FFF2-40B4-BE49-F238E27FC236}">
                <a16:creationId xmlns:a16="http://schemas.microsoft.com/office/drawing/2014/main" id="{5BBBC9E9-0C48-8B4D-8340-71340E655706}"/>
              </a:ext>
            </a:extLst>
          </p:cNvPr>
          <p:cNvSpPr>
            <a:spLocks noGrp="1"/>
          </p:cNvSpPr>
          <p:nvPr>
            <p:ph type="body" sz="quarter" idx="27" hasCustomPrompt="1"/>
          </p:nvPr>
        </p:nvSpPr>
        <p:spPr>
          <a:xfrm>
            <a:off x="440531" y="245016"/>
            <a:ext cx="8262938" cy="235547"/>
          </a:xfrm>
        </p:spPr>
        <p:txBody>
          <a:bodyPr anchor="t" anchorCtr="0"/>
          <a:lstStyle>
            <a:lvl1pPr>
              <a:lnSpc>
                <a:spcPct val="100000"/>
              </a:lnSpc>
              <a:defRPr sz="900" b="1" i="0" cap="all" spc="38" baseline="0">
                <a:solidFill>
                  <a:schemeClr val="tx2"/>
                </a:solidFill>
                <a:latin typeface="Arial" panose="020B0604020202020204" pitchFamily="34" charset="0"/>
                <a:cs typeface="Arial" panose="020B0604020202020204" pitchFamily="34" charset="0"/>
              </a:defRPr>
            </a:lvl1pPr>
          </a:lstStyle>
          <a:p>
            <a:r>
              <a:rPr lang="de-DE"/>
              <a:t>MASTERTEXTFORMAT BEARBEITEN</a:t>
            </a:r>
          </a:p>
        </p:txBody>
      </p:sp>
      <p:cxnSp>
        <p:nvCxnSpPr>
          <p:cNvPr id="25" name="Gerade Verbindung 24">
            <a:extLst>
              <a:ext uri="{FF2B5EF4-FFF2-40B4-BE49-F238E27FC236}">
                <a16:creationId xmlns:a16="http://schemas.microsoft.com/office/drawing/2014/main" id="{F88ED1D4-8069-3E42-A96E-DFF40381126F}"/>
              </a:ext>
            </a:extLst>
          </p:cNvPr>
          <p:cNvCxnSpPr/>
          <p:nvPr userDrawn="1"/>
        </p:nvCxnSpPr>
        <p:spPr>
          <a:xfrm>
            <a:off x="440531" y="432314"/>
            <a:ext cx="82629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27">
            <a:extLst>
              <a:ext uri="{FF2B5EF4-FFF2-40B4-BE49-F238E27FC236}">
                <a16:creationId xmlns:a16="http://schemas.microsoft.com/office/drawing/2014/main" id="{2845BFE6-565F-D540-8D3C-09F7884533D3}"/>
              </a:ext>
            </a:extLst>
          </p:cNvPr>
          <p:cNvCxnSpPr/>
          <p:nvPr userDrawn="1"/>
        </p:nvCxnSpPr>
        <p:spPr>
          <a:xfrm>
            <a:off x="440531" y="4854981"/>
            <a:ext cx="826293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umsplatzhalter 2">
            <a:extLst>
              <a:ext uri="{FF2B5EF4-FFF2-40B4-BE49-F238E27FC236}">
                <a16:creationId xmlns:a16="http://schemas.microsoft.com/office/drawing/2014/main" id="{77F4E702-8A2F-104A-9F2C-5848690B2CB0}"/>
              </a:ext>
            </a:extLst>
          </p:cNvPr>
          <p:cNvSpPr>
            <a:spLocks noGrp="1"/>
          </p:cNvSpPr>
          <p:nvPr>
            <p:ph type="dt" sz="half" idx="28"/>
          </p:nvPr>
        </p:nvSpPr>
        <p:spPr/>
        <p:txBody>
          <a:bodyPr/>
          <a:lstStyle/>
          <a:p>
            <a:r>
              <a:rPr lang="de-DE"/>
              <a:t>//  </a:t>
            </a:r>
            <a:fld id="{9B9AED2B-072E-FD45-8B13-23E21121A715}" type="datetime1">
              <a:rPr lang="de-DE" smtClean="0"/>
              <a:t>19.11.2021</a:t>
            </a:fld>
            <a:endParaRPr lang="de-DE"/>
          </a:p>
        </p:txBody>
      </p:sp>
      <p:sp>
        <p:nvSpPr>
          <p:cNvPr id="4" name="Fußzeilenplatzhalter 3">
            <a:extLst>
              <a:ext uri="{FF2B5EF4-FFF2-40B4-BE49-F238E27FC236}">
                <a16:creationId xmlns:a16="http://schemas.microsoft.com/office/drawing/2014/main" id="{BDB25D9D-E204-6F45-8B2E-A850BE9BB844}"/>
              </a:ext>
            </a:extLst>
          </p:cNvPr>
          <p:cNvSpPr>
            <a:spLocks noGrp="1"/>
          </p:cNvSpPr>
          <p:nvPr>
            <p:ph type="ftr" sz="quarter" idx="29"/>
          </p:nvPr>
        </p:nvSpPr>
        <p:spPr/>
        <p:txBody>
          <a:bodyPr/>
          <a:lstStyle/>
          <a:p>
            <a:r>
              <a:rPr lang="de-DE" spc="15"/>
              <a:t>Hier steht der Titel der Präsentation</a:t>
            </a:r>
            <a:endParaRPr lang="de-DE"/>
          </a:p>
        </p:txBody>
      </p:sp>
      <p:sp>
        <p:nvSpPr>
          <p:cNvPr id="5" name="Foliennummernplatzhalter 4">
            <a:extLst>
              <a:ext uri="{FF2B5EF4-FFF2-40B4-BE49-F238E27FC236}">
                <a16:creationId xmlns:a16="http://schemas.microsoft.com/office/drawing/2014/main" id="{F1A9E12F-5AE6-EC44-91F6-8C745048E214}"/>
              </a:ext>
            </a:extLst>
          </p:cNvPr>
          <p:cNvSpPr>
            <a:spLocks noGrp="1"/>
          </p:cNvSpPr>
          <p:nvPr>
            <p:ph type="sldNum" sz="quarter" idx="30"/>
          </p:nvPr>
        </p:nvSpPr>
        <p:spPr/>
        <p:txBody>
          <a:bodyPr/>
          <a:lstStyle/>
          <a:p>
            <a:fld id="{0E3EC3FE-5EE7-2A4D-8400-1DBE2140A417}" type="slidenum">
              <a:rPr lang="de-DE" smtClean="0"/>
              <a:pPr/>
              <a:t>‹Nr.›</a:t>
            </a:fld>
            <a:endParaRPr lang="de-DE"/>
          </a:p>
        </p:txBody>
      </p:sp>
      <p:pic>
        <p:nvPicPr>
          <p:cNvPr id="17" name="Grafik 16">
            <a:extLst>
              <a:ext uri="{FF2B5EF4-FFF2-40B4-BE49-F238E27FC236}">
                <a16:creationId xmlns:a16="http://schemas.microsoft.com/office/drawing/2014/main" id="{97825FE5-64FD-4D30-A588-565E2F14921F}"/>
              </a:ext>
            </a:extLst>
          </p:cNvPr>
          <p:cNvPicPr>
            <a:picLocks noChangeAspect="1"/>
          </p:cNvPicPr>
          <p:nvPr userDrawn="1"/>
        </p:nvPicPr>
        <p:blipFill>
          <a:blip r:embed="rId2"/>
          <a:srcRect/>
          <a:stretch/>
        </p:blipFill>
        <p:spPr>
          <a:xfrm>
            <a:off x="265876" y="4798696"/>
            <a:ext cx="1056897" cy="414558"/>
          </a:xfrm>
          <a:prstGeom prst="rect">
            <a:avLst/>
          </a:prstGeom>
        </p:spPr>
      </p:pic>
    </p:spTree>
    <p:extLst>
      <p:ext uri="{BB962C8B-B14F-4D97-AF65-F5344CB8AC3E}">
        <p14:creationId xmlns:p14="http://schemas.microsoft.com/office/powerpoint/2010/main" val="1630632024"/>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Titelfolie_Bild_3-zeili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1AD8011E-87F4-4349-B5DA-9819926653DE}"/>
              </a:ext>
            </a:extLst>
          </p:cNvPr>
          <p:cNvPicPr>
            <a:picLocks noChangeAspect="1"/>
          </p:cNvPicPr>
          <p:nvPr userDrawn="1"/>
        </p:nvPicPr>
        <p:blipFill rotWithShape="1">
          <a:blip r:embed="rId2"/>
          <a:srcRect t="5612" b="5561"/>
          <a:stretch/>
        </p:blipFill>
        <p:spPr>
          <a:xfrm>
            <a:off x="-19595" y="-52251"/>
            <a:ext cx="9196251" cy="5251269"/>
          </a:xfrm>
          <a:prstGeom prst="rect">
            <a:avLst/>
          </a:prstGeom>
        </p:spPr>
      </p:pic>
      <p:sp>
        <p:nvSpPr>
          <p:cNvPr id="2" name="Titel 1">
            <a:extLst>
              <a:ext uri="{FF2B5EF4-FFF2-40B4-BE49-F238E27FC236}">
                <a16:creationId xmlns:a16="http://schemas.microsoft.com/office/drawing/2014/main" id="{E6768BD2-30A3-2344-A2E8-3982AADD7F84}"/>
              </a:ext>
            </a:extLst>
          </p:cNvPr>
          <p:cNvSpPr>
            <a:spLocks noGrp="1"/>
          </p:cNvSpPr>
          <p:nvPr>
            <p:ph type="ctrTitle" hasCustomPrompt="1"/>
          </p:nvPr>
        </p:nvSpPr>
        <p:spPr>
          <a:xfrm>
            <a:off x="3494132" y="1437606"/>
            <a:ext cx="3598605" cy="890948"/>
          </a:xfrm>
        </p:spPr>
        <p:txBody>
          <a:bodyPr lIns="0" tIns="0" rIns="90000" bIns="0" anchor="t" anchorCtr="0">
            <a:noAutofit/>
          </a:bodyPr>
          <a:lstStyle>
            <a:lvl1pPr algn="l">
              <a:lnSpc>
                <a:spcPts val="3300"/>
              </a:lnSpc>
              <a:defRPr sz="3150" b="1" i="0" spc="15" baseline="0">
                <a:solidFill>
                  <a:schemeClr val="bg1"/>
                </a:solidFill>
                <a:latin typeface="Arial" panose="020B0604020202020204" pitchFamily="34" charset="0"/>
                <a:cs typeface="Arial" panose="020B0604020202020204" pitchFamily="34" charset="0"/>
              </a:defRPr>
            </a:lvl1pPr>
          </a:lstStyle>
          <a:p>
            <a:r>
              <a:rPr lang="de-DE"/>
              <a:t>Mastertitelformat </a:t>
            </a:r>
            <a:br>
              <a:rPr lang="de-DE"/>
            </a:br>
            <a:r>
              <a:rPr lang="de-DE"/>
              <a:t>bearbeiten</a:t>
            </a:r>
          </a:p>
        </p:txBody>
      </p:sp>
      <p:sp>
        <p:nvSpPr>
          <p:cNvPr id="24" name="Datumsplatzhalter 23">
            <a:extLst>
              <a:ext uri="{FF2B5EF4-FFF2-40B4-BE49-F238E27FC236}">
                <a16:creationId xmlns:a16="http://schemas.microsoft.com/office/drawing/2014/main" id="{580A7061-C969-B548-A72A-640669150A04}"/>
              </a:ext>
            </a:extLst>
          </p:cNvPr>
          <p:cNvSpPr>
            <a:spLocks noGrp="1"/>
          </p:cNvSpPr>
          <p:nvPr>
            <p:ph type="dt" sz="half" idx="10"/>
          </p:nvPr>
        </p:nvSpPr>
        <p:spPr>
          <a:xfrm>
            <a:off x="446215" y="4597004"/>
            <a:ext cx="733646" cy="546496"/>
          </a:xfrm>
        </p:spPr>
        <p:txBody>
          <a:bodyPr lIns="0" tIns="0" rIns="0" bIns="0"/>
          <a:lstStyle>
            <a:lvl1pPr algn="l">
              <a:defRPr baseline="0">
                <a:solidFill>
                  <a:schemeClr val="bg1"/>
                </a:solidFill>
              </a:defRPr>
            </a:lvl1pPr>
          </a:lstStyle>
          <a:p>
            <a:r>
              <a:rPr lang="de-DE"/>
              <a:t>//  </a:t>
            </a:r>
            <a:fld id="{866A65F6-75A8-1B4E-9C7A-AC16C9804BB5}" type="datetime1">
              <a:rPr lang="de-DE" smtClean="0"/>
              <a:t>19.11.2021</a:t>
            </a:fld>
            <a:endParaRPr lang="de-DE"/>
          </a:p>
        </p:txBody>
      </p:sp>
      <p:sp>
        <p:nvSpPr>
          <p:cNvPr id="7" name="Textplatzhalter 5">
            <a:extLst>
              <a:ext uri="{FF2B5EF4-FFF2-40B4-BE49-F238E27FC236}">
                <a16:creationId xmlns:a16="http://schemas.microsoft.com/office/drawing/2014/main" id="{1DC5AA4F-4E5B-7C43-B9C6-AAB105843627}"/>
              </a:ext>
            </a:extLst>
          </p:cNvPr>
          <p:cNvSpPr>
            <a:spLocks noGrp="1"/>
          </p:cNvSpPr>
          <p:nvPr>
            <p:ph type="body" sz="quarter" idx="11"/>
          </p:nvPr>
        </p:nvSpPr>
        <p:spPr>
          <a:xfrm>
            <a:off x="3494133" y="2845204"/>
            <a:ext cx="2317660" cy="418544"/>
          </a:xfrm>
        </p:spPr>
        <p:txBody>
          <a:bodyPr anchor="b" anchorCtr="0"/>
          <a:lstStyle>
            <a:lvl1pPr>
              <a:lnSpc>
                <a:spcPct val="100000"/>
              </a:lnSpc>
              <a:spcBef>
                <a:spcPts val="0"/>
              </a:spcBef>
              <a:spcAft>
                <a:spcPts val="375"/>
              </a:spcAft>
              <a:defRPr sz="1500" b="0" i="0" baseline="0">
                <a:solidFill>
                  <a:schemeClr val="bg1"/>
                </a:solidFill>
              </a:defRPr>
            </a:lvl1pPr>
          </a:lstStyle>
          <a:p>
            <a:pPr lvl="0"/>
            <a:r>
              <a:rPr lang="de-DE"/>
              <a:t>Mastertextformat bearbeiten</a:t>
            </a:r>
          </a:p>
        </p:txBody>
      </p:sp>
      <p:sp>
        <p:nvSpPr>
          <p:cNvPr id="8" name="Textplatzhalter 5">
            <a:extLst>
              <a:ext uri="{FF2B5EF4-FFF2-40B4-BE49-F238E27FC236}">
                <a16:creationId xmlns:a16="http://schemas.microsoft.com/office/drawing/2014/main" id="{EE92FAE1-75A9-8248-A1DB-4F1403F5DD6C}"/>
              </a:ext>
            </a:extLst>
          </p:cNvPr>
          <p:cNvSpPr>
            <a:spLocks noGrp="1"/>
          </p:cNvSpPr>
          <p:nvPr>
            <p:ph type="body" sz="quarter" idx="12"/>
          </p:nvPr>
        </p:nvSpPr>
        <p:spPr>
          <a:xfrm>
            <a:off x="3494130" y="3891701"/>
            <a:ext cx="2317660" cy="1245609"/>
          </a:xfrm>
        </p:spPr>
        <p:txBody>
          <a:bodyPr/>
          <a:lstStyle>
            <a:lvl1pPr>
              <a:lnSpc>
                <a:spcPct val="100000"/>
              </a:lnSpc>
              <a:spcBef>
                <a:spcPts val="0"/>
              </a:spcBef>
              <a:spcAft>
                <a:spcPts val="375"/>
              </a:spcAft>
              <a:defRPr sz="900" b="0" i="0" baseline="0">
                <a:solidFill>
                  <a:schemeClr val="bg1"/>
                </a:solidFill>
              </a:defRPr>
            </a:lvl1pPr>
          </a:lstStyle>
          <a:p>
            <a:pPr lvl="0"/>
            <a:r>
              <a:rPr lang="de-DE"/>
              <a:t>Mastertextformat bearbeiten</a:t>
            </a:r>
          </a:p>
        </p:txBody>
      </p:sp>
      <p:cxnSp>
        <p:nvCxnSpPr>
          <p:cNvPr id="9" name="Gerade Verbindung 8">
            <a:extLst>
              <a:ext uri="{FF2B5EF4-FFF2-40B4-BE49-F238E27FC236}">
                <a16:creationId xmlns:a16="http://schemas.microsoft.com/office/drawing/2014/main" id="{35F80718-B069-3D42-94FB-64BD832D584F}"/>
              </a:ext>
            </a:extLst>
          </p:cNvPr>
          <p:cNvCxnSpPr>
            <a:cxnSpLocks/>
          </p:cNvCxnSpPr>
          <p:nvPr userDrawn="1"/>
        </p:nvCxnSpPr>
        <p:spPr>
          <a:xfrm>
            <a:off x="3494133" y="3469923"/>
            <a:ext cx="32978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platzhalter 5">
            <a:extLst>
              <a:ext uri="{FF2B5EF4-FFF2-40B4-BE49-F238E27FC236}">
                <a16:creationId xmlns:a16="http://schemas.microsoft.com/office/drawing/2014/main" id="{DF6ED4B9-C360-3541-B40E-7736E4286449}"/>
              </a:ext>
            </a:extLst>
          </p:cNvPr>
          <p:cNvSpPr>
            <a:spLocks noGrp="1"/>
          </p:cNvSpPr>
          <p:nvPr>
            <p:ph type="body" sz="quarter" idx="13"/>
          </p:nvPr>
        </p:nvSpPr>
        <p:spPr>
          <a:xfrm>
            <a:off x="3494130" y="3670393"/>
            <a:ext cx="2317660" cy="291228"/>
          </a:xfrm>
        </p:spPr>
        <p:txBody>
          <a:bodyPr/>
          <a:lstStyle>
            <a:lvl1pPr>
              <a:lnSpc>
                <a:spcPct val="100000"/>
              </a:lnSpc>
              <a:spcBef>
                <a:spcPts val="0"/>
              </a:spcBef>
              <a:spcAft>
                <a:spcPts val="0"/>
              </a:spcAft>
              <a:defRPr sz="825" b="1" i="0" cap="none" baseline="0">
                <a:solidFill>
                  <a:schemeClr val="bg1"/>
                </a:solidFill>
              </a:defRPr>
            </a:lvl1pPr>
          </a:lstStyle>
          <a:p>
            <a:pPr lvl="0"/>
            <a:r>
              <a:rPr lang="de-DE"/>
              <a:t>Mastertextformat bearbeiten</a:t>
            </a:r>
          </a:p>
        </p:txBody>
      </p:sp>
      <p:pic>
        <p:nvPicPr>
          <p:cNvPr id="13" name="Grafik 12">
            <a:extLst>
              <a:ext uri="{FF2B5EF4-FFF2-40B4-BE49-F238E27FC236}">
                <a16:creationId xmlns:a16="http://schemas.microsoft.com/office/drawing/2014/main" id="{9E513D13-C13B-4873-82CF-E87421F2AAF8}"/>
              </a:ext>
            </a:extLst>
          </p:cNvPr>
          <p:cNvPicPr>
            <a:picLocks noChangeAspect="1"/>
          </p:cNvPicPr>
          <p:nvPr userDrawn="1"/>
        </p:nvPicPr>
        <p:blipFill>
          <a:blip r:embed="rId3"/>
          <a:srcRect/>
          <a:stretch/>
        </p:blipFill>
        <p:spPr>
          <a:xfrm>
            <a:off x="155593" y="80182"/>
            <a:ext cx="1719002" cy="674263"/>
          </a:xfrm>
          <a:prstGeom prst="rect">
            <a:avLst/>
          </a:prstGeom>
        </p:spPr>
      </p:pic>
    </p:spTree>
    <p:extLst>
      <p:ext uri="{BB962C8B-B14F-4D97-AF65-F5344CB8AC3E}">
        <p14:creationId xmlns:p14="http://schemas.microsoft.com/office/powerpoint/2010/main" val="3530678832"/>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sdasda">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259672"/>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000"/>
            </a:lvl1pPr>
          </a:lstStyle>
          <a:p>
            <a:r>
              <a:rPr lang="de-DE"/>
              <a:t>Mastertitelformat bearbeiten</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600"/>
            </a:lvl1pPr>
            <a:lvl2pPr marL="304767" indent="0" algn="ctr">
              <a:buNone/>
              <a:defRPr sz="1333"/>
            </a:lvl2pPr>
            <a:lvl3pPr marL="609533" indent="0" algn="ctr">
              <a:buNone/>
              <a:defRPr sz="1200"/>
            </a:lvl3pPr>
            <a:lvl4pPr marL="914300" indent="0" algn="ctr">
              <a:buNone/>
              <a:defRPr sz="1067"/>
            </a:lvl4pPr>
            <a:lvl5pPr marL="1219067" indent="0" algn="ctr">
              <a:buNone/>
              <a:defRPr sz="1067"/>
            </a:lvl5pPr>
            <a:lvl6pPr marL="1523834" indent="0" algn="ctr">
              <a:buNone/>
              <a:defRPr sz="1067"/>
            </a:lvl6pPr>
            <a:lvl7pPr marL="1828601" indent="0" algn="ctr">
              <a:buNone/>
              <a:defRPr sz="1067"/>
            </a:lvl7pPr>
            <a:lvl8pPr marL="2133367" indent="0" algn="ctr">
              <a:buNone/>
              <a:defRPr sz="1067"/>
            </a:lvl8pPr>
            <a:lvl9pPr marL="2438134" indent="0" algn="ctr">
              <a:buNone/>
              <a:defRPr sz="1067"/>
            </a:lvl9pPr>
          </a:lstStyle>
          <a:p>
            <a:r>
              <a:rPr lang="de-DE"/>
              <a:t>Master-Untertitelformat bearbeiten</a:t>
            </a:r>
            <a:endParaRPr lang="en-US"/>
          </a:p>
        </p:txBody>
      </p:sp>
      <p:sp>
        <p:nvSpPr>
          <p:cNvPr id="4" name="Date Placeholder 3"/>
          <p:cNvSpPr>
            <a:spLocks noGrp="1"/>
          </p:cNvSpPr>
          <p:nvPr>
            <p:ph type="dt" sz="half" idx="10"/>
          </p:nvPr>
        </p:nvSpPr>
        <p:spPr/>
        <p:txBody>
          <a:bodyPr/>
          <a:lstStyle/>
          <a:p>
            <a:fld id="{D3EB3054-B75A-4BD7-8B3E-8DC0F614FAF3}" type="datetimeFigureOut">
              <a:rPr lang="de-DE" smtClean="0"/>
              <a:t>19.11.2021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9401179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D3EB3054-B75A-4BD7-8B3E-8DC0F614FAF3}" type="datetimeFigureOut">
              <a:rPr lang="de-DE" smtClean="0"/>
              <a:t>19.11.2021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425803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nhalte mit Überschrift - links groß">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6" name="Inhaltsplatzhalter 2"/>
          <p:cNvSpPr>
            <a:spLocks noGrp="1"/>
          </p:cNvSpPr>
          <p:nvPr>
            <p:ph sz="half" idx="1"/>
          </p:nvPr>
        </p:nvSpPr>
        <p:spPr>
          <a:xfrm>
            <a:off x="323850" y="1166813"/>
            <a:ext cx="4174331" cy="3205162"/>
          </a:xfr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Textplatzhalter 7"/>
          <p:cNvSpPr>
            <a:spLocks noGrp="1"/>
          </p:cNvSpPr>
          <p:nvPr>
            <p:ph type="body" sz="quarter" idx="15"/>
          </p:nvPr>
        </p:nvSpPr>
        <p:spPr>
          <a:xfrm>
            <a:off x="323850" y="843558"/>
            <a:ext cx="4174331" cy="243205"/>
          </a:xfrm>
        </p:spPr>
        <p:txBody>
          <a:bodyPr vert="horz" lIns="0" tIns="0" rIns="0" bIns="0" rtlCol="0">
            <a:normAutofit/>
          </a:bodyPr>
          <a:lstStyle>
            <a:lvl1pPr>
              <a:defRPr lang="de-AT" cap="all" baseline="0" dirty="0"/>
            </a:lvl1pPr>
          </a:lstStyle>
          <a:p>
            <a:pPr lvl="0"/>
            <a:r>
              <a:rPr lang="de-DE"/>
              <a:t>Textmasterformat bearbeiten</a:t>
            </a:r>
          </a:p>
        </p:txBody>
      </p:sp>
      <p:sp>
        <p:nvSpPr>
          <p:cNvPr id="8" name="Inhaltsplatzhalter 2"/>
          <p:cNvSpPr>
            <a:spLocks noGrp="1"/>
          </p:cNvSpPr>
          <p:nvPr>
            <p:ph sz="half" idx="18"/>
          </p:nvPr>
        </p:nvSpPr>
        <p:spPr>
          <a:xfrm>
            <a:off x="4642376" y="1166813"/>
            <a:ext cx="4175254" cy="1385820"/>
          </a:xfr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Textplatzhalter 7"/>
          <p:cNvSpPr>
            <a:spLocks noGrp="1"/>
          </p:cNvSpPr>
          <p:nvPr>
            <p:ph type="body" sz="quarter" idx="19"/>
          </p:nvPr>
        </p:nvSpPr>
        <p:spPr>
          <a:xfrm>
            <a:off x="4642376" y="843558"/>
            <a:ext cx="4175254" cy="243205"/>
          </a:xfrm>
        </p:spPr>
        <p:txBody>
          <a:bodyPr vert="horz" lIns="0" tIns="0" rIns="0" bIns="0" rtlCol="0">
            <a:normAutofit/>
          </a:bodyPr>
          <a:lstStyle>
            <a:lvl1pPr>
              <a:defRPr lang="de-AT" cap="all" baseline="0" dirty="0"/>
            </a:lvl1pPr>
          </a:lstStyle>
          <a:p>
            <a:pPr lvl="0"/>
            <a:r>
              <a:rPr lang="de-DE"/>
              <a:t>Textmasterformat bearbeiten</a:t>
            </a:r>
          </a:p>
        </p:txBody>
      </p:sp>
      <p:cxnSp>
        <p:nvCxnSpPr>
          <p:cNvPr id="10" name="Gerade Verbindung 9"/>
          <p:cNvCxnSpPr/>
          <p:nvPr/>
        </p:nvCxnSpPr>
        <p:spPr>
          <a:xfrm>
            <a:off x="4642376" y="1086763"/>
            <a:ext cx="4176714"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 name="Gerade Verbindung 10"/>
          <p:cNvCxnSpPr/>
          <p:nvPr/>
        </p:nvCxnSpPr>
        <p:spPr>
          <a:xfrm>
            <a:off x="323851" y="1086763"/>
            <a:ext cx="4174331"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Inhaltsplatzhalter 2"/>
          <p:cNvSpPr>
            <a:spLocks noGrp="1"/>
          </p:cNvSpPr>
          <p:nvPr>
            <p:ph sz="half" idx="20"/>
          </p:nvPr>
        </p:nvSpPr>
        <p:spPr>
          <a:xfrm>
            <a:off x="4642376" y="3003551"/>
            <a:ext cx="4174386" cy="1368425"/>
          </a:xfrm>
        </p:spPr>
        <p:txBody>
          <a:bodyPr>
            <a:normAutofit/>
          </a:bodyPr>
          <a:lstStyle>
            <a:lvl1pPr>
              <a:defRPr sz="1400" cap="none" baseline="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3" name="Textplatzhalter 7"/>
          <p:cNvSpPr>
            <a:spLocks noGrp="1"/>
          </p:cNvSpPr>
          <p:nvPr>
            <p:ph type="body" sz="quarter" idx="21"/>
          </p:nvPr>
        </p:nvSpPr>
        <p:spPr>
          <a:xfrm>
            <a:off x="4642376" y="2679762"/>
            <a:ext cx="4174331" cy="243205"/>
          </a:xfrm>
        </p:spPr>
        <p:txBody>
          <a:bodyPr vert="horz" lIns="0" tIns="0" rIns="0" bIns="0" rtlCol="0">
            <a:normAutofit/>
          </a:bodyPr>
          <a:lstStyle>
            <a:lvl1pPr>
              <a:defRPr lang="de-AT" cap="all" baseline="0" dirty="0"/>
            </a:lvl1pPr>
          </a:lstStyle>
          <a:p>
            <a:pPr lvl="0"/>
            <a:r>
              <a:rPr lang="de-DE"/>
              <a:t>Textmasterformat bearbeiten</a:t>
            </a:r>
          </a:p>
        </p:txBody>
      </p:sp>
      <p:cxnSp>
        <p:nvCxnSpPr>
          <p:cNvPr id="14" name="Gerade Verbindung 13"/>
          <p:cNvCxnSpPr/>
          <p:nvPr/>
        </p:nvCxnSpPr>
        <p:spPr>
          <a:xfrm>
            <a:off x="4642376" y="2922967"/>
            <a:ext cx="417600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Textplatzhalter 7"/>
          <p:cNvSpPr>
            <a:spLocks noGrp="1"/>
          </p:cNvSpPr>
          <p:nvPr>
            <p:ph type="body" sz="quarter" idx="22"/>
          </p:nvPr>
        </p:nvSpPr>
        <p:spPr>
          <a:xfrm>
            <a:off x="323850" y="4408353"/>
            <a:ext cx="7054849" cy="136800"/>
          </a:xfrm>
        </p:spPr>
        <p:txBody>
          <a:bodyPr>
            <a:noAutofit/>
          </a:bodyPr>
          <a:lstStyle>
            <a:lvl1pPr>
              <a:defRPr sz="1000" b="0" cap="none"/>
            </a:lvl1pPr>
            <a:lvl2pPr>
              <a:defRPr sz="1000" b="0" cap="none"/>
            </a:lvl2pPr>
            <a:lvl3pPr>
              <a:defRPr sz="1000" b="0" cap="none"/>
            </a:lvl3pPr>
            <a:lvl4pPr>
              <a:defRPr sz="1000" b="0" cap="none"/>
            </a:lvl4pPr>
            <a:lvl5pPr>
              <a:defRPr sz="1000" b="0" cap="none"/>
            </a:lvl5pPr>
          </a:lstStyle>
          <a:p>
            <a:pPr lvl="0"/>
            <a:r>
              <a:rPr lang="de-DE"/>
              <a:t>Textmasterformat bearbeiten</a:t>
            </a:r>
          </a:p>
        </p:txBody>
      </p:sp>
      <p:sp>
        <p:nvSpPr>
          <p:cNvPr id="16" name="Foliennummernplatzhalter 5">
            <a:extLst>
              <a:ext uri="{FF2B5EF4-FFF2-40B4-BE49-F238E27FC236}">
                <a16:creationId xmlns:a16="http://schemas.microsoft.com/office/drawing/2014/main" id="{C8DC501D-1305-42DF-9519-ACA6D83744D7}"/>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17" name="Fußzeilenplatzhalter 13">
            <a:extLst>
              <a:ext uri="{FF2B5EF4-FFF2-40B4-BE49-F238E27FC236}">
                <a16:creationId xmlns:a16="http://schemas.microsoft.com/office/drawing/2014/main" id="{0B14BCB2-EB03-47B0-BC77-33C2788B107B}"/>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2796709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Diagramme + Textfe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12" name="Inhaltsplatzhalter 2"/>
          <p:cNvSpPr>
            <a:spLocks noGrp="1"/>
          </p:cNvSpPr>
          <p:nvPr>
            <p:ph sz="half" idx="20"/>
          </p:nvPr>
        </p:nvSpPr>
        <p:spPr>
          <a:xfrm>
            <a:off x="4638399" y="2679700"/>
            <a:ext cx="4179069" cy="1692275"/>
          </a:xfrm>
        </p:spPr>
        <p:txBody>
          <a:bodyPr>
            <a:norm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8" name="Diagrammplatzhalter 7"/>
          <p:cNvSpPr>
            <a:spLocks noGrp="1"/>
          </p:cNvSpPr>
          <p:nvPr>
            <p:ph type="chart" sz="quarter" idx="21"/>
          </p:nvPr>
        </p:nvSpPr>
        <p:spPr>
          <a:xfrm>
            <a:off x="323850" y="843558"/>
            <a:ext cx="4175125" cy="1709075"/>
          </a:xfrm>
        </p:spPr>
        <p:txBody>
          <a:bodyPr/>
          <a:lstStyle/>
          <a:p>
            <a:r>
              <a:rPr lang="de-DE" dirty="0"/>
              <a:t>Diagramm durch Klicken auf Symbol hinzufügen</a:t>
            </a:r>
            <a:endParaRPr lang="de-AT" dirty="0"/>
          </a:p>
        </p:txBody>
      </p:sp>
      <p:sp>
        <p:nvSpPr>
          <p:cNvPr id="13" name="Diagrammplatzhalter 7"/>
          <p:cNvSpPr>
            <a:spLocks noGrp="1"/>
          </p:cNvSpPr>
          <p:nvPr>
            <p:ph type="chart" sz="quarter" idx="22"/>
          </p:nvPr>
        </p:nvSpPr>
        <p:spPr>
          <a:xfrm>
            <a:off x="4643439" y="843558"/>
            <a:ext cx="4174029" cy="1709075"/>
          </a:xfrm>
        </p:spPr>
        <p:txBody>
          <a:bodyPr/>
          <a:lstStyle/>
          <a:p>
            <a:r>
              <a:rPr lang="de-DE" dirty="0"/>
              <a:t>Diagramm durch Klicken auf Symbol hinzufügen</a:t>
            </a:r>
            <a:endParaRPr lang="de-AT" dirty="0"/>
          </a:p>
        </p:txBody>
      </p:sp>
      <p:sp>
        <p:nvSpPr>
          <p:cNvPr id="15" name="Diagrammplatzhalter 7"/>
          <p:cNvSpPr>
            <a:spLocks noGrp="1"/>
          </p:cNvSpPr>
          <p:nvPr>
            <p:ph type="chart" sz="quarter" idx="23"/>
          </p:nvPr>
        </p:nvSpPr>
        <p:spPr>
          <a:xfrm>
            <a:off x="323850" y="2679700"/>
            <a:ext cx="4176000" cy="1692275"/>
          </a:xfrm>
        </p:spPr>
        <p:txBody>
          <a:bodyPr/>
          <a:lstStyle/>
          <a:p>
            <a:r>
              <a:rPr lang="de-DE" dirty="0"/>
              <a:t>Diagramm durch Klicken auf Symbol hinzufügen</a:t>
            </a:r>
            <a:endParaRPr lang="de-AT" dirty="0"/>
          </a:p>
        </p:txBody>
      </p:sp>
      <p:sp>
        <p:nvSpPr>
          <p:cNvPr id="10" name="Textplatzhalter 9"/>
          <p:cNvSpPr>
            <a:spLocks noGrp="1"/>
          </p:cNvSpPr>
          <p:nvPr>
            <p:ph type="body" sz="quarter" idx="24"/>
          </p:nvPr>
        </p:nvSpPr>
        <p:spPr>
          <a:xfrm>
            <a:off x="323850" y="2451095"/>
            <a:ext cx="3168650" cy="101538"/>
          </a:xfrm>
        </p:spPr>
        <p:txBody>
          <a:bodyPr>
            <a:noAutofit/>
          </a:bodyPr>
          <a:lstStyle>
            <a:lvl1pPr>
              <a:defRPr sz="1000" b="0" i="0" cap="all" baseline="0"/>
            </a:lvl1pPr>
            <a:lvl2pPr>
              <a:defRPr sz="1000" b="0" i="0"/>
            </a:lvl2pPr>
            <a:lvl3pPr>
              <a:defRPr sz="1000" b="0" i="0"/>
            </a:lvl3pPr>
            <a:lvl4pPr>
              <a:defRPr sz="1000" b="0" i="0"/>
            </a:lvl4pPr>
            <a:lvl5pPr>
              <a:defRPr sz="1000" b="0" i="0"/>
            </a:lvl5pPr>
          </a:lstStyle>
          <a:p>
            <a:pPr lvl="0"/>
            <a:r>
              <a:rPr lang="de-DE"/>
              <a:t>Textmasterformat bearbeiten</a:t>
            </a:r>
          </a:p>
        </p:txBody>
      </p:sp>
      <p:sp>
        <p:nvSpPr>
          <p:cNvPr id="17" name="Textplatzhalter 9"/>
          <p:cNvSpPr>
            <a:spLocks noGrp="1"/>
          </p:cNvSpPr>
          <p:nvPr>
            <p:ph type="body" sz="quarter" idx="25"/>
          </p:nvPr>
        </p:nvSpPr>
        <p:spPr>
          <a:xfrm>
            <a:off x="4643438" y="2451095"/>
            <a:ext cx="3172487" cy="101538"/>
          </a:xfrm>
        </p:spPr>
        <p:txBody>
          <a:bodyPr>
            <a:noAutofit/>
          </a:bodyPr>
          <a:lstStyle>
            <a:lvl1pPr>
              <a:defRPr sz="1000" b="0" i="0" cap="all" baseline="0"/>
            </a:lvl1pPr>
            <a:lvl2pPr>
              <a:defRPr sz="1000" b="0" i="0"/>
            </a:lvl2pPr>
            <a:lvl3pPr>
              <a:defRPr sz="1000" b="0" i="0"/>
            </a:lvl3pPr>
            <a:lvl4pPr>
              <a:defRPr sz="1000" b="0" i="0"/>
            </a:lvl4pPr>
            <a:lvl5pPr>
              <a:defRPr sz="1000" b="0" i="0"/>
            </a:lvl5pPr>
          </a:lstStyle>
          <a:p>
            <a:pPr lvl="0"/>
            <a:r>
              <a:rPr lang="de-DE"/>
              <a:t>Textmasterformat bearbeiten</a:t>
            </a:r>
          </a:p>
        </p:txBody>
      </p:sp>
      <p:sp>
        <p:nvSpPr>
          <p:cNvPr id="18" name="Textplatzhalter 9"/>
          <p:cNvSpPr>
            <a:spLocks noGrp="1"/>
          </p:cNvSpPr>
          <p:nvPr>
            <p:ph type="body" sz="quarter" idx="26"/>
          </p:nvPr>
        </p:nvSpPr>
        <p:spPr>
          <a:xfrm>
            <a:off x="323850" y="4241307"/>
            <a:ext cx="3168650" cy="130668"/>
          </a:xfrm>
        </p:spPr>
        <p:txBody>
          <a:bodyPr>
            <a:noAutofit/>
          </a:bodyPr>
          <a:lstStyle>
            <a:lvl1pPr>
              <a:defRPr sz="1000" b="0" i="0" cap="all" baseline="0"/>
            </a:lvl1pPr>
            <a:lvl2pPr>
              <a:defRPr sz="1000" b="0" i="0"/>
            </a:lvl2pPr>
            <a:lvl3pPr>
              <a:defRPr sz="1000" b="0" i="0"/>
            </a:lvl3pPr>
            <a:lvl4pPr>
              <a:defRPr sz="1000" b="0" i="0"/>
            </a:lvl4pPr>
            <a:lvl5pPr>
              <a:defRPr sz="1000" b="0" i="0"/>
            </a:lvl5pPr>
          </a:lstStyle>
          <a:p>
            <a:pPr lvl="0"/>
            <a:r>
              <a:rPr lang="de-DE"/>
              <a:t>Textmasterformat bearbeiten</a:t>
            </a:r>
          </a:p>
        </p:txBody>
      </p:sp>
      <p:sp>
        <p:nvSpPr>
          <p:cNvPr id="14" name="Foliennummernplatzhalter 5">
            <a:extLst>
              <a:ext uri="{FF2B5EF4-FFF2-40B4-BE49-F238E27FC236}">
                <a16:creationId xmlns:a16="http://schemas.microsoft.com/office/drawing/2014/main" id="{0F42887B-DC34-4808-A6B4-AD837853D3E7}"/>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19" name="Fußzeilenplatzhalter 13">
            <a:extLst>
              <a:ext uri="{FF2B5EF4-FFF2-40B4-BE49-F238E27FC236}">
                <a16:creationId xmlns:a16="http://schemas.microsoft.com/office/drawing/2014/main" id="{D1D5DE9A-E6BE-4C40-9F0C-0A80E0FF047E}"/>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spTree>
    <p:extLst>
      <p:ext uri="{BB962C8B-B14F-4D97-AF65-F5344CB8AC3E}">
        <p14:creationId xmlns:p14="http://schemas.microsoft.com/office/powerpoint/2010/main" val="17619670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image" Target="../media/image5.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theme" Target="../theme/theme2.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3.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19" Type="http://schemas.openxmlformats.org/officeDocument/2006/relationships/theme" Target="../theme/theme4.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bwMode="gray">
          <a:xfrm>
            <a:off x="323849" y="194400"/>
            <a:ext cx="8493619" cy="513000"/>
          </a:xfrm>
          <a:prstGeom prst="rect">
            <a:avLst/>
          </a:prstGeom>
        </p:spPr>
        <p:txBody>
          <a:bodyPr vert="horz" lIns="0" tIns="0" rIns="0" bIns="0" rtlCol="0" anchor="t" anchorCtr="0">
            <a:noAutofit/>
          </a:bodyPr>
          <a:lstStyle/>
          <a:p>
            <a:r>
              <a:rPr lang="de-DE"/>
              <a:t>Titelmasterformat durch Klicken bearbeiten</a:t>
            </a:r>
            <a:endParaRPr lang="de-AT"/>
          </a:p>
        </p:txBody>
      </p:sp>
      <p:sp>
        <p:nvSpPr>
          <p:cNvPr id="3" name="Textplatzhalter 2"/>
          <p:cNvSpPr>
            <a:spLocks noGrp="1"/>
          </p:cNvSpPr>
          <p:nvPr>
            <p:ph type="body" idx="1"/>
          </p:nvPr>
        </p:nvSpPr>
        <p:spPr>
          <a:xfrm>
            <a:off x="323850" y="842963"/>
            <a:ext cx="8493618" cy="3529012"/>
          </a:xfrm>
          <a:prstGeom prst="rect">
            <a:avLst/>
          </a:prstGeom>
        </p:spPr>
        <p:txBody>
          <a:bodyPr vert="horz" lIns="0" tIns="0" rIns="0" bIns="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hide-teams-work" hidden="1"/>
          <p:cNvSpPr/>
          <p:nvPr/>
        </p:nvSpPr>
        <p:spPr>
          <a:xfrm>
            <a:off x="8344252" y="4914378"/>
            <a:ext cx="504000"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Foliennummernplatzhalter 5">
            <a:extLst>
              <a:ext uri="{FF2B5EF4-FFF2-40B4-BE49-F238E27FC236}">
                <a16:creationId xmlns:a16="http://schemas.microsoft.com/office/drawing/2014/main" id="{1F53D886-39FD-4601-9BB1-12D1AD28DE2D}"/>
              </a:ext>
            </a:extLst>
          </p:cNvPr>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13" name="Fußzeilenplatzhalter 13">
            <a:extLst>
              <a:ext uri="{FF2B5EF4-FFF2-40B4-BE49-F238E27FC236}">
                <a16:creationId xmlns:a16="http://schemas.microsoft.com/office/drawing/2014/main" id="{35DA5E0C-5D28-4344-8BDE-6730E214983A}"/>
              </a:ext>
            </a:extLst>
          </p:cNvPr>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STRABAG, 12.09.2019</a:t>
            </a:r>
          </a:p>
        </p:txBody>
      </p:sp>
      <p:pic>
        <p:nvPicPr>
          <p:cNvPr id="11" name="Grafik 10">
            <a:extLst>
              <a:ext uri="{FF2B5EF4-FFF2-40B4-BE49-F238E27FC236}">
                <a16:creationId xmlns:a16="http://schemas.microsoft.com/office/drawing/2014/main" id="{191A9B71-35BD-4259-A902-5A508A8A0E4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928732" y="4700553"/>
            <a:ext cx="1116996" cy="442947"/>
          </a:xfrm>
          <a:prstGeom prst="rect">
            <a:avLst/>
          </a:prstGeom>
        </p:spPr>
      </p:pic>
    </p:spTree>
    <p:extLst>
      <p:ext uri="{BB962C8B-B14F-4D97-AF65-F5344CB8AC3E}">
        <p14:creationId xmlns:p14="http://schemas.microsoft.com/office/powerpoint/2010/main" val="1568153307"/>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4" r:id="rId3"/>
    <p:sldLayoutId id="2147483855" r:id="rId4"/>
    <p:sldLayoutId id="2147483856" r:id="rId5"/>
    <p:sldLayoutId id="2147483861" r:id="rId6"/>
    <p:sldLayoutId id="2147483863" r:id="rId7"/>
    <p:sldLayoutId id="2147483865" r:id="rId8"/>
    <p:sldLayoutId id="2147483872" r:id="rId9"/>
    <p:sldLayoutId id="2147483873" r:id="rId10"/>
    <p:sldLayoutId id="2147483874" r:id="rId11"/>
    <p:sldLayoutId id="2147483919" r:id="rId12"/>
    <p:sldLayoutId id="2147483923" r:id="rId13"/>
    <p:sldLayoutId id="2147483937" r:id="rId14"/>
    <p:sldLayoutId id="2147483941" r:id="rId15"/>
    <p:sldLayoutId id="2147483974" r:id="rId16"/>
    <p:sldLayoutId id="2147484006" r:id="rId17"/>
    <p:sldLayoutId id="2147484024" r:id="rId18"/>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914400" rtl="0" eaLnBrk="1" latinLnBrk="0" hangingPunct="1">
        <a:lnSpc>
          <a:spcPts val="2200"/>
        </a:lnSpc>
        <a:spcBef>
          <a:spcPct val="0"/>
        </a:spcBef>
        <a:buNone/>
        <a:defRPr sz="2000" b="1" kern="1200" cap="all" baseline="0">
          <a:solidFill>
            <a:srgbClr val="D72622"/>
          </a:solidFill>
          <a:latin typeface="+mj-lt"/>
          <a:ea typeface="+mj-ea"/>
          <a:cs typeface="+mj-cs"/>
        </a:defRPr>
      </a:lvl1pPr>
    </p:titleStyle>
    <p:bodyStyle>
      <a:lvl1pPr marL="0" indent="0" algn="l" defTabSz="914400" rtl="0" eaLnBrk="1" latinLnBrk="0" hangingPunct="1">
        <a:spcBef>
          <a:spcPts val="800"/>
        </a:spcBef>
        <a:buClr>
          <a:schemeClr val="accent6"/>
        </a:buClr>
        <a:buSzPct val="120000"/>
        <a:buFont typeface="Arial" pitchFamily="34" charset="0"/>
        <a:buNone/>
        <a:tabLst/>
        <a:defRPr sz="1400" b="1" kern="1200" cap="all" baseline="0">
          <a:solidFill>
            <a:schemeClr val="tx1"/>
          </a:solidFill>
          <a:latin typeface="+mn-lt"/>
          <a:ea typeface="+mn-ea"/>
          <a:cs typeface="+mn-cs"/>
        </a:defRPr>
      </a:lvl1pPr>
      <a:lvl2pPr marL="180975" indent="-180975" algn="l" defTabSz="914400" rtl="0" eaLnBrk="1" latinLnBrk="0" hangingPunct="1">
        <a:spcBef>
          <a:spcPts val="800"/>
        </a:spcBef>
        <a:buClr>
          <a:schemeClr val="accent6"/>
        </a:buClr>
        <a:buSzPct val="100000"/>
        <a:buFont typeface="Arial" panose="020B0604020202020204" pitchFamily="34" charset="0"/>
        <a:buChar char="●"/>
        <a:defRPr sz="1400" kern="1200">
          <a:solidFill>
            <a:schemeClr val="tx1"/>
          </a:solidFill>
          <a:latin typeface="+mn-lt"/>
          <a:ea typeface="+mn-ea"/>
          <a:cs typeface="+mn-cs"/>
        </a:defRPr>
      </a:lvl2pPr>
      <a:lvl3pPr marL="357188" indent="-176213" algn="l" defTabSz="914400" rtl="0" eaLnBrk="1" latinLnBrk="0" hangingPunct="1">
        <a:spcBef>
          <a:spcPts val="800"/>
        </a:spcBef>
        <a:buClr>
          <a:schemeClr val="tx1"/>
        </a:buClr>
        <a:buFont typeface="Symbol" pitchFamily="18" charset="2"/>
        <a:buChar char="-"/>
        <a:defRPr sz="1400" kern="1200">
          <a:solidFill>
            <a:schemeClr val="tx1"/>
          </a:solidFill>
          <a:latin typeface="+mn-lt"/>
          <a:ea typeface="+mn-ea"/>
          <a:cs typeface="+mn-cs"/>
        </a:defRPr>
      </a:lvl3pPr>
      <a:lvl4pPr marL="538163" indent="-180975" algn="l" defTabSz="914400" rtl="0" eaLnBrk="1" latinLnBrk="0" hangingPunct="1">
        <a:spcBef>
          <a:spcPts val="800"/>
        </a:spcBef>
        <a:buClr>
          <a:schemeClr val="tx1"/>
        </a:buClr>
        <a:buFont typeface="Symbol" pitchFamily="18" charset="2"/>
        <a:buChar char="-"/>
        <a:defRPr sz="1400" kern="1200">
          <a:solidFill>
            <a:schemeClr val="tx1"/>
          </a:solidFill>
          <a:latin typeface="+mn-lt"/>
          <a:ea typeface="+mn-ea"/>
          <a:cs typeface="+mn-cs"/>
        </a:defRPr>
      </a:lvl4pPr>
      <a:lvl5pPr marL="719138" indent="-180975" algn="l" defTabSz="914400" rtl="0" eaLnBrk="1" latinLnBrk="0" hangingPunct="1">
        <a:spcBef>
          <a:spcPts val="800"/>
        </a:spcBef>
        <a:buClr>
          <a:schemeClr val="tx1"/>
        </a:buClr>
        <a:buFont typeface="Symbol" pitchFamily="18" charset="2"/>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2160">
          <p15:clr>
            <a:srgbClr val="F26B43"/>
          </p15:clr>
        </p15:guide>
        <p15:guide id="3" pos="2925">
          <p15:clr>
            <a:srgbClr val="F26B43"/>
          </p15:clr>
        </p15:guide>
        <p15:guide id="5" pos="204">
          <p15:clr>
            <a:srgbClr val="F26B43"/>
          </p15:clr>
        </p15:guide>
        <p15:guide id="6" orient="horz" pos="1752">
          <p15:clr>
            <a:srgbClr val="F26B43"/>
          </p15:clr>
        </p15:guide>
        <p15:guide id="7" orient="horz" pos="1662">
          <p15:clr>
            <a:srgbClr val="F26B43"/>
          </p15:clr>
        </p15:guide>
        <p15:guide id="8" orient="horz" pos="753">
          <p15:clr>
            <a:srgbClr val="F26B43"/>
          </p15:clr>
        </p15:guide>
        <p15:guide id="9" orient="horz" pos="213">
          <p15:clr>
            <a:srgbClr val="F26B43"/>
          </p15:clr>
        </p15:guide>
        <p15:guide id="10" orient="horz" pos="591">
          <p15:clr>
            <a:srgbClr val="F26B43"/>
          </p15:clr>
        </p15:guide>
        <p15:guide id="11" orient="horz" pos="2660">
          <p15:clr>
            <a:srgbClr val="F26B43"/>
          </p15:clr>
        </p15:guide>
        <p15:guide id="12" orient="horz" pos="3657">
          <p15:clr>
            <a:srgbClr val="F26B43"/>
          </p15:clr>
        </p15:guide>
        <p15:guide id="13" pos="1020">
          <p15:clr>
            <a:srgbClr val="F26B43"/>
          </p15:clr>
        </p15:guide>
        <p15:guide id="14" pos="1112">
          <p15:clr>
            <a:srgbClr val="F26B43"/>
          </p15:clr>
        </p15:guide>
        <p15:guide id="15" pos="1928">
          <p15:clr>
            <a:srgbClr val="F26B43"/>
          </p15:clr>
        </p15:guide>
        <p15:guide id="16" pos="2019">
          <p15:clr>
            <a:srgbClr val="F26B43"/>
          </p15:clr>
        </p15:guide>
        <p15:guide id="17" pos="2835">
          <p15:clr>
            <a:srgbClr val="F26B43"/>
          </p15:clr>
        </p15:guide>
        <p15:guide id="18" pos="3741">
          <p15:clr>
            <a:srgbClr val="F26B43"/>
          </p15:clr>
        </p15:guide>
        <p15:guide id="19" pos="3831">
          <p15:clr>
            <a:srgbClr val="F26B43"/>
          </p15:clr>
        </p15:guide>
        <p15:guide id="20" pos="4649">
          <p15:clr>
            <a:srgbClr val="F26B43"/>
          </p15:clr>
        </p15:guide>
        <p15:guide id="21" pos="4740">
          <p15:clr>
            <a:srgbClr val="F26B43"/>
          </p15:clr>
        </p15:guide>
        <p15:guide id="22" pos="55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bwMode="gray">
          <a:xfrm>
            <a:off x="323849" y="194400"/>
            <a:ext cx="8493619" cy="513000"/>
          </a:xfrm>
          <a:prstGeom prst="rect">
            <a:avLst/>
          </a:prstGeom>
        </p:spPr>
        <p:txBody>
          <a:bodyPr vert="horz" lIns="0" tIns="0" rIns="0" bIns="0" rtlCol="0" anchor="t" anchorCtr="0">
            <a:noAutofit/>
          </a:bodyPr>
          <a:lstStyle/>
          <a:p>
            <a:endParaRPr lang="de-AT"/>
          </a:p>
        </p:txBody>
      </p:sp>
      <p:sp>
        <p:nvSpPr>
          <p:cNvPr id="6" name="Foliennummernplatzhalter 5"/>
          <p:cNvSpPr>
            <a:spLocks noGrp="1"/>
          </p:cNvSpPr>
          <p:nvPr>
            <p:ph type="sldNum" sz="quarter" idx="4"/>
          </p:nvPr>
        </p:nvSpPr>
        <p:spPr>
          <a:xfrm>
            <a:off x="323849" y="4706689"/>
            <a:ext cx="216000" cy="216000"/>
          </a:xfrm>
          <a:prstGeom prst="ellipse">
            <a:avLst/>
          </a:prstGeom>
          <a:solidFill>
            <a:schemeClr val="accent6"/>
          </a:solidFill>
        </p:spPr>
        <p:txBody>
          <a:bodyPr vert="horz" lIns="0" tIns="0" rIns="0" bIns="0" rtlCol="0" anchor="ctr"/>
          <a:lstStyle>
            <a:lvl1pPr algn="ctr">
              <a:defRPr sz="750" b="1">
                <a:solidFill>
                  <a:schemeClr val="bg1"/>
                </a:solidFill>
                <a:latin typeface="+mn-lt"/>
              </a:defRPr>
            </a:lvl1pPr>
          </a:lstStyle>
          <a:p>
            <a:fld id="{5334B2CA-A0E8-4E5F-963C-6643CB8FCEB1}" type="slidenum">
              <a:rPr lang="de-AT" smtClean="0"/>
              <a:pPr/>
              <a:t>‹Nr.›</a:t>
            </a:fld>
            <a:endParaRPr lang="de-AT" dirty="0"/>
          </a:p>
        </p:txBody>
      </p:sp>
      <p:sp>
        <p:nvSpPr>
          <p:cNvPr id="14" name="Fußzeilenplatzhalter 13"/>
          <p:cNvSpPr>
            <a:spLocks noGrp="1"/>
          </p:cNvSpPr>
          <p:nvPr>
            <p:ph type="ftr" sz="quarter" idx="3"/>
          </p:nvPr>
        </p:nvSpPr>
        <p:spPr>
          <a:xfrm>
            <a:off x="656770" y="4706689"/>
            <a:ext cx="2403930" cy="230400"/>
          </a:xfrm>
          <a:prstGeom prst="rect">
            <a:avLst/>
          </a:prstGeom>
        </p:spPr>
        <p:txBody>
          <a:bodyPr vert="horz" lIns="0" tIns="0" rIns="0" bIns="0" rtlCol="0" anchor="ctr"/>
          <a:lstStyle>
            <a:lvl1pPr>
              <a:defRPr lang="de-AT" sz="800">
                <a:solidFill>
                  <a:schemeClr val="accent3"/>
                </a:solidFill>
                <a:latin typeface="+mn-lt"/>
              </a:defRPr>
            </a:lvl1pPr>
          </a:lstStyle>
          <a:p>
            <a:r>
              <a:rPr lang="de-AT" dirty="0"/>
              <a:t>© STRABAG, 16.3.2018</a:t>
            </a:r>
          </a:p>
        </p:txBody>
      </p:sp>
      <p:sp>
        <p:nvSpPr>
          <p:cNvPr id="5" name="hide-teams-work" hidden="1"/>
          <p:cNvSpPr/>
          <p:nvPr/>
        </p:nvSpPr>
        <p:spPr>
          <a:xfrm>
            <a:off x="8100392" y="4900539"/>
            <a:ext cx="645380" cy="119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7" name="Text Placeholder 6"/>
          <p:cNvSpPr>
            <a:spLocks noGrp="1"/>
          </p:cNvSpPr>
          <p:nvPr>
            <p:ph type="body" idx="1"/>
          </p:nvPr>
        </p:nvSpPr>
        <p:spPr>
          <a:xfrm>
            <a:off x="323850" y="941388"/>
            <a:ext cx="8493618" cy="3440112"/>
          </a:xfrm>
          <a:prstGeom prst="rect">
            <a:avLst/>
          </a:prstGeom>
        </p:spPr>
        <p:txBody>
          <a:bodyPr vert="horz" lIns="0" tIns="0" rIns="0" bIns="0" rtlCol="0">
            <a:normAutofit/>
          </a:bodyPr>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pic>
        <p:nvPicPr>
          <p:cNvPr id="8" name="Grafik 7"/>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7596189" y="4503337"/>
            <a:ext cx="1332000" cy="528207"/>
          </a:xfrm>
          <a:prstGeom prst="rect">
            <a:avLst/>
          </a:prstGeom>
        </p:spPr>
      </p:pic>
    </p:spTree>
    <p:extLst>
      <p:ext uri="{BB962C8B-B14F-4D97-AF65-F5344CB8AC3E}">
        <p14:creationId xmlns:p14="http://schemas.microsoft.com/office/powerpoint/2010/main" val="3824756653"/>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 id="2147483995" r:id="rId18"/>
    <p:sldLayoutId id="2147483996" r:id="rId19"/>
    <p:sldLayoutId id="2147483997" r:id="rId20"/>
    <p:sldLayoutId id="2147483998" r:id="rId21"/>
    <p:sldLayoutId id="2147483999" r:id="rId22"/>
    <p:sldLayoutId id="2147484000" r:id="rId23"/>
    <p:sldLayoutId id="2147484001" r:id="rId24"/>
    <p:sldLayoutId id="2147484002" r:id="rId25"/>
    <p:sldLayoutId id="2147484003" r:id="rId26"/>
    <p:sldLayoutId id="2147484004" r:id="rId27"/>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ts val="2200"/>
        </a:lnSpc>
        <a:spcBef>
          <a:spcPct val="0"/>
        </a:spcBef>
        <a:buNone/>
        <a:defRPr sz="2000" b="1" kern="1200" cap="all" baseline="0">
          <a:solidFill>
            <a:schemeClr val="accent6"/>
          </a:solidFill>
          <a:latin typeface="+mj-lt"/>
          <a:ea typeface="+mj-ea"/>
          <a:cs typeface="+mj-cs"/>
        </a:defRPr>
      </a:lvl1pPr>
    </p:titleStyle>
    <p:bodyStyle>
      <a:lvl1pPr marL="0" indent="0" algn="l" defTabSz="914400" rtl="0" eaLnBrk="1" latinLnBrk="0" hangingPunct="1">
        <a:spcBef>
          <a:spcPts val="400"/>
        </a:spcBef>
        <a:buClr>
          <a:schemeClr val="accent6"/>
        </a:buClr>
        <a:buSzPct val="120000"/>
        <a:buFont typeface="Arial" pitchFamily="34" charset="0"/>
        <a:buNone/>
        <a:tabLst/>
        <a:defRPr sz="1400" b="1" kern="1200" cap="all" baseline="0">
          <a:solidFill>
            <a:schemeClr val="tx1"/>
          </a:solidFill>
          <a:latin typeface="+mn-lt"/>
          <a:ea typeface="+mn-ea"/>
          <a:cs typeface="+mn-cs"/>
        </a:defRPr>
      </a:lvl1pPr>
      <a:lvl2pPr marL="180975" indent="-180975" algn="l" defTabSz="914400" rtl="0" eaLnBrk="1" latinLnBrk="0" hangingPunct="1">
        <a:spcBef>
          <a:spcPts val="400"/>
        </a:spcBef>
        <a:buClr>
          <a:schemeClr val="accent6"/>
        </a:buClr>
        <a:buSzPct val="100000"/>
        <a:buFont typeface="Arial" panose="020B0604020202020204" pitchFamily="34" charset="0"/>
        <a:buChar char="●"/>
        <a:defRPr sz="1400" kern="1200">
          <a:solidFill>
            <a:schemeClr val="tx1"/>
          </a:solidFill>
          <a:latin typeface="+mn-lt"/>
          <a:ea typeface="+mn-ea"/>
          <a:cs typeface="+mn-cs"/>
        </a:defRPr>
      </a:lvl2pPr>
      <a:lvl3pPr marL="357188" indent="-176213" algn="l" defTabSz="914400" rtl="0" eaLnBrk="1" latinLnBrk="0" hangingPunct="1">
        <a:spcBef>
          <a:spcPts val="400"/>
        </a:spcBef>
        <a:buClr>
          <a:schemeClr val="tx1"/>
        </a:buClr>
        <a:buFont typeface="Symbol" pitchFamily="18" charset="2"/>
        <a:buChar char="-"/>
        <a:defRPr sz="1400" kern="1200">
          <a:solidFill>
            <a:schemeClr val="tx1"/>
          </a:solidFill>
          <a:latin typeface="+mn-lt"/>
          <a:ea typeface="+mn-ea"/>
          <a:cs typeface="+mn-cs"/>
        </a:defRPr>
      </a:lvl3pPr>
      <a:lvl4pPr marL="538163" indent="-180975" algn="l" defTabSz="914400" rtl="0" eaLnBrk="1" latinLnBrk="0" hangingPunct="1">
        <a:spcBef>
          <a:spcPts val="400"/>
        </a:spcBef>
        <a:buClr>
          <a:schemeClr val="tx1"/>
        </a:buClr>
        <a:buFont typeface="Symbol" pitchFamily="18" charset="2"/>
        <a:buChar char="-"/>
        <a:defRPr sz="1400" kern="1200">
          <a:solidFill>
            <a:schemeClr val="tx1"/>
          </a:solidFill>
          <a:latin typeface="+mn-lt"/>
          <a:ea typeface="+mn-ea"/>
          <a:cs typeface="+mn-cs"/>
        </a:defRPr>
      </a:lvl4pPr>
      <a:lvl5pPr marL="719138" indent="-180975" algn="l" defTabSz="914400" rtl="0" eaLnBrk="1" latinLnBrk="0" hangingPunct="1">
        <a:spcBef>
          <a:spcPts val="400"/>
        </a:spcBef>
        <a:buClr>
          <a:schemeClr val="tx1"/>
        </a:buClr>
        <a:buFont typeface="Symbol" pitchFamily="18" charset="2"/>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3" pos="2925">
          <p15:clr>
            <a:srgbClr val="F26B43"/>
          </p15:clr>
        </p15:guide>
        <p15:guide id="5" pos="204">
          <p15:clr>
            <a:srgbClr val="F26B43"/>
          </p15:clr>
        </p15:guide>
        <p15:guide id="6" orient="horz" pos="2016">
          <p15:clr>
            <a:srgbClr val="F26B43"/>
          </p15:clr>
        </p15:guide>
        <p15:guide id="7" orient="horz" pos="1620">
          <p15:clr>
            <a:srgbClr val="F26B43"/>
          </p15:clr>
        </p15:guide>
        <p15:guide id="8" orient="horz" pos="1330">
          <p15:clr>
            <a:srgbClr val="F26B43"/>
          </p15:clr>
        </p15:guide>
        <p15:guide id="9" orient="horz" pos="125">
          <p15:clr>
            <a:srgbClr val="F26B43"/>
          </p15:clr>
        </p15:guide>
        <p15:guide id="10" orient="horz" pos="593">
          <p15:clr>
            <a:srgbClr val="F26B43"/>
          </p15:clr>
        </p15:guide>
        <p15:guide id="11" orient="horz" pos="2760">
          <p15:clr>
            <a:srgbClr val="F26B43"/>
          </p15:clr>
        </p15:guide>
        <p15:guide id="13" pos="1020">
          <p15:clr>
            <a:srgbClr val="F26B43"/>
          </p15:clr>
        </p15:guide>
        <p15:guide id="14" pos="1112">
          <p15:clr>
            <a:srgbClr val="F26B43"/>
          </p15:clr>
        </p15:guide>
        <p15:guide id="15" pos="1927">
          <p15:clr>
            <a:srgbClr val="F26B43"/>
          </p15:clr>
        </p15:guide>
        <p15:guide id="16" pos="2018">
          <p15:clr>
            <a:srgbClr val="F26B43"/>
          </p15:clr>
        </p15:guide>
        <p15:guide id="17" pos="2835">
          <p15:clr>
            <a:srgbClr val="F26B43"/>
          </p15:clr>
        </p15:guide>
        <p15:guide id="18" pos="3741">
          <p15:clr>
            <a:srgbClr val="F26B43"/>
          </p15:clr>
        </p15:guide>
        <p15:guide id="19" pos="3831">
          <p15:clr>
            <a:srgbClr val="F26B43"/>
          </p15:clr>
        </p15:guide>
        <p15:guide id="20" pos="4649">
          <p15:clr>
            <a:srgbClr val="F26B43"/>
          </p15:clr>
        </p15:guide>
        <p15:guide id="21" pos="4740">
          <p15:clr>
            <a:srgbClr val="F26B43"/>
          </p15:clr>
        </p15:guide>
        <p15:guide id="22" pos="5556">
          <p15:clr>
            <a:srgbClr val="F26B43"/>
          </p15:clr>
        </p15:guide>
        <p15:guide id="23" orient="horz" pos="1272">
          <p15:clr>
            <a:srgbClr val="F26B43"/>
          </p15:clr>
        </p15:guide>
        <p15:guide id="24" orient="horz" pos="2074">
          <p15:clr>
            <a:srgbClr val="F26B43"/>
          </p15:clr>
        </p15:guide>
        <p15:guide id="25" orient="horz" pos="3099">
          <p15:clr>
            <a:srgbClr val="F26B43"/>
          </p15:clr>
        </p15:guide>
        <p15:guide id="26" orient="horz" pos="1718">
          <p15:clr>
            <a:srgbClr val="F26B43"/>
          </p15:clr>
        </p15:guide>
        <p15:guide id="27" orient="horz" pos="71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3F51071-3D3D-844E-A56F-153A78D454CC}"/>
              </a:ext>
            </a:extLst>
          </p:cNvPr>
          <p:cNvSpPr>
            <a:spLocks noGrp="1"/>
          </p:cNvSpPr>
          <p:nvPr>
            <p:ph type="title"/>
          </p:nvPr>
        </p:nvSpPr>
        <p:spPr>
          <a:xfrm>
            <a:off x="445228" y="662248"/>
            <a:ext cx="8262938" cy="945356"/>
          </a:xfrm>
          <a:prstGeom prst="rect">
            <a:avLst/>
          </a:prstGeom>
        </p:spPr>
        <p:txBody>
          <a:bodyPr vert="horz" lIns="0" tIns="0" rIns="0" bIns="0" rtlCol="0" anchor="t" anchorCtr="0">
            <a:noAutofit/>
          </a:bodyPr>
          <a:lstStyle/>
          <a:p>
            <a:r>
              <a:rPr lang="de-DE" dirty="0"/>
              <a:t>Mastertitelformat bearbeiten</a:t>
            </a:r>
          </a:p>
        </p:txBody>
      </p:sp>
      <p:sp>
        <p:nvSpPr>
          <p:cNvPr id="4" name="Datumsplatzhalter 3">
            <a:extLst>
              <a:ext uri="{FF2B5EF4-FFF2-40B4-BE49-F238E27FC236}">
                <a16:creationId xmlns:a16="http://schemas.microsoft.com/office/drawing/2014/main" id="{AF4D9B89-105C-A04D-9168-B77083726B98}"/>
              </a:ext>
            </a:extLst>
          </p:cNvPr>
          <p:cNvSpPr>
            <a:spLocks noGrp="1"/>
          </p:cNvSpPr>
          <p:nvPr>
            <p:ph type="dt" sz="half" idx="2"/>
          </p:nvPr>
        </p:nvSpPr>
        <p:spPr>
          <a:xfrm>
            <a:off x="8032687" y="4862959"/>
            <a:ext cx="740120" cy="273844"/>
          </a:xfrm>
          <a:prstGeom prst="rect">
            <a:avLst/>
          </a:prstGeom>
        </p:spPr>
        <p:txBody>
          <a:bodyPr vert="horz" lIns="91440" tIns="45720" rIns="91440" bIns="45720" rtlCol="0" anchor="ctr"/>
          <a:lstStyle>
            <a:lvl1pPr algn="l">
              <a:defRPr sz="750">
                <a:solidFill>
                  <a:srgbClr val="000000">
                    <a:alpha val="60000"/>
                  </a:srgbClr>
                </a:solidFill>
                <a:latin typeface="Arial" panose="020B0604020202020204" pitchFamily="34" charset="0"/>
                <a:cs typeface="Arial" panose="020B0604020202020204" pitchFamily="34" charset="0"/>
              </a:defRPr>
            </a:lvl1pPr>
          </a:lstStyle>
          <a:p>
            <a:r>
              <a:rPr lang="de-DE"/>
              <a:t>//  17.11.2021</a:t>
            </a:r>
            <a:endParaRPr lang="de-DE" dirty="0"/>
          </a:p>
        </p:txBody>
      </p:sp>
      <p:sp>
        <p:nvSpPr>
          <p:cNvPr id="5" name="Fußzeilenplatzhalter 4">
            <a:extLst>
              <a:ext uri="{FF2B5EF4-FFF2-40B4-BE49-F238E27FC236}">
                <a16:creationId xmlns:a16="http://schemas.microsoft.com/office/drawing/2014/main" id="{7AE1A2AD-3DA6-6A4D-9B93-104D21742041}"/>
              </a:ext>
            </a:extLst>
          </p:cNvPr>
          <p:cNvSpPr>
            <a:spLocks noGrp="1"/>
          </p:cNvSpPr>
          <p:nvPr>
            <p:ph type="ftr" sz="quarter" idx="3"/>
          </p:nvPr>
        </p:nvSpPr>
        <p:spPr>
          <a:xfrm>
            <a:off x="2546748" y="4869657"/>
            <a:ext cx="5069533" cy="273844"/>
          </a:xfrm>
          <a:prstGeom prst="rect">
            <a:avLst/>
          </a:prstGeom>
        </p:spPr>
        <p:txBody>
          <a:bodyPr vert="horz" lIns="0" tIns="0" rIns="0" bIns="0" rtlCol="0" anchor="ctr" anchorCtr="0"/>
          <a:lstStyle>
            <a:lvl1pPr algn="r">
              <a:defRPr sz="750" b="0">
                <a:solidFill>
                  <a:srgbClr val="000000">
                    <a:alpha val="60000"/>
                  </a:srgbClr>
                </a:solidFill>
                <a:latin typeface="Arial" panose="020B0604020202020204" pitchFamily="34" charset="0"/>
                <a:cs typeface="Arial" panose="020B0604020202020204" pitchFamily="34" charset="0"/>
              </a:defRPr>
            </a:lvl1pPr>
          </a:lstStyle>
          <a:p>
            <a:endParaRPr lang="de-DE" dirty="0"/>
          </a:p>
        </p:txBody>
      </p:sp>
      <p:sp>
        <p:nvSpPr>
          <p:cNvPr id="6" name="Foliennummernplatzhalter 5">
            <a:extLst>
              <a:ext uri="{FF2B5EF4-FFF2-40B4-BE49-F238E27FC236}">
                <a16:creationId xmlns:a16="http://schemas.microsoft.com/office/drawing/2014/main" id="{54F46080-8D92-F449-A24E-0457137C7C22}"/>
              </a:ext>
            </a:extLst>
          </p:cNvPr>
          <p:cNvSpPr>
            <a:spLocks noGrp="1"/>
          </p:cNvSpPr>
          <p:nvPr>
            <p:ph type="sldNum" sz="quarter" idx="4"/>
          </p:nvPr>
        </p:nvSpPr>
        <p:spPr>
          <a:xfrm>
            <a:off x="7666021" y="4862959"/>
            <a:ext cx="341296" cy="273844"/>
          </a:xfrm>
          <a:prstGeom prst="rect">
            <a:avLst/>
          </a:prstGeom>
        </p:spPr>
        <p:txBody>
          <a:bodyPr vert="horz" lIns="91440" tIns="45720" rIns="91440" bIns="45720" rtlCol="0" anchor="ctr"/>
          <a:lstStyle>
            <a:lvl1pPr algn="ctr">
              <a:defRPr sz="750">
                <a:solidFill>
                  <a:srgbClr val="000000">
                    <a:alpha val="60000"/>
                  </a:srgbClr>
                </a:solidFill>
                <a:latin typeface="Arial" panose="020B0604020202020204" pitchFamily="34" charset="0"/>
                <a:cs typeface="Arial" panose="020B0604020202020204" pitchFamily="34" charset="0"/>
              </a:defRPr>
            </a:lvl1pPr>
          </a:lstStyle>
          <a:p>
            <a:fld id="{0E3EC3FE-5EE7-2A4D-8400-1DBE2140A417}" type="slidenum">
              <a:rPr lang="de-DE" smtClean="0"/>
              <a:pPr/>
              <a:t>‹Nr.›</a:t>
            </a:fld>
            <a:endParaRPr lang="de-DE" dirty="0"/>
          </a:p>
        </p:txBody>
      </p:sp>
      <p:sp>
        <p:nvSpPr>
          <p:cNvPr id="8" name="Textplatzhalter 7">
            <a:extLst>
              <a:ext uri="{FF2B5EF4-FFF2-40B4-BE49-F238E27FC236}">
                <a16:creationId xmlns:a16="http://schemas.microsoft.com/office/drawing/2014/main" id="{FFABCBB0-7389-AF4E-9C40-16759638C284}"/>
              </a:ext>
            </a:extLst>
          </p:cNvPr>
          <p:cNvSpPr>
            <a:spLocks noGrp="1"/>
          </p:cNvSpPr>
          <p:nvPr>
            <p:ph type="body" idx="1"/>
          </p:nvPr>
        </p:nvSpPr>
        <p:spPr>
          <a:xfrm>
            <a:off x="445228" y="1626393"/>
            <a:ext cx="8262938" cy="3027250"/>
          </a:xfrm>
          <a:prstGeom prst="rect">
            <a:avLst/>
          </a:prstGeom>
        </p:spPr>
        <p:txBody>
          <a:bodyPr vert="horz" lIns="0" tIns="0" rIns="0" bIns="0" rtlCol="0">
            <a:noAutofit/>
          </a:bodyPr>
          <a:lstStyle/>
          <a:p>
            <a:pPr lvl="0"/>
            <a:r>
              <a:rPr lang="de-DE" dirty="0"/>
              <a:t>Mastertextformat bearbeiten</a:t>
            </a:r>
          </a:p>
          <a:p>
            <a:pPr lvl="1"/>
            <a:r>
              <a:rPr lang="de-DE" dirty="0"/>
              <a:t>Erste Ebene</a:t>
            </a:r>
          </a:p>
          <a:p>
            <a:pPr lvl="2"/>
            <a:r>
              <a:rPr lang="de-DE" dirty="0"/>
              <a:t>Zweite Ebene</a:t>
            </a:r>
          </a:p>
          <a:p>
            <a:pPr lvl="3"/>
            <a:r>
              <a:rPr lang="de-DE" dirty="0"/>
              <a:t>Dritte Ebene</a:t>
            </a:r>
          </a:p>
          <a:p>
            <a:pPr lvl="4"/>
            <a:r>
              <a:rPr lang="de-DE" dirty="0"/>
              <a:t>Vierte Ebene</a:t>
            </a:r>
          </a:p>
          <a:p>
            <a:pPr lvl="5"/>
            <a:r>
              <a:rPr lang="de-DE" dirty="0"/>
              <a:t>Fünfte Ebene</a:t>
            </a:r>
          </a:p>
        </p:txBody>
      </p:sp>
    </p:spTree>
    <p:extLst>
      <p:ext uri="{BB962C8B-B14F-4D97-AF65-F5344CB8AC3E}">
        <p14:creationId xmlns:p14="http://schemas.microsoft.com/office/powerpoint/2010/main" val="2425890928"/>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Lst>
  <p:transition spd="slow">
    <p:wipe/>
  </p:transition>
  <p:hf sldNum="0" hdr="0" ftr="0"/>
  <p:txStyles>
    <p:titleStyle>
      <a:lvl1pPr algn="l" defTabSz="685800" rtl="0" eaLnBrk="1" latinLnBrk="0" hangingPunct="1">
        <a:lnSpc>
          <a:spcPts val="3150"/>
        </a:lnSpc>
        <a:spcBef>
          <a:spcPct val="0"/>
        </a:spcBef>
        <a:buNone/>
        <a:defRPr sz="3000" b="1" kern="1200" baseline="0">
          <a:solidFill>
            <a:schemeClr val="tx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ts val="1650"/>
        </a:lnSpc>
        <a:spcBef>
          <a:spcPts val="1125"/>
        </a:spcBef>
        <a:spcAft>
          <a:spcPts val="750"/>
        </a:spcAft>
        <a:buFontTx/>
        <a:buNone/>
        <a:defRPr lang="de-DE" sz="1500" b="0" i="0" kern="1200" baseline="0" dirty="0" smtClean="0">
          <a:solidFill>
            <a:srgbClr val="000000"/>
          </a:solidFill>
          <a:latin typeface="+mn-lt"/>
          <a:ea typeface="+mn-ea"/>
          <a:cs typeface="Arial" panose="020B0604020202020204" pitchFamily="34" charset="0"/>
        </a:defRPr>
      </a:lvl1pPr>
      <a:lvl2pPr marL="514350" indent="-171450" algn="l" defTabSz="685800" rtl="0" eaLnBrk="1" latinLnBrk="0" hangingPunct="1">
        <a:lnSpc>
          <a:spcPct val="100000"/>
        </a:lnSpc>
        <a:spcBef>
          <a:spcPts val="0"/>
        </a:spcBef>
        <a:spcAft>
          <a:spcPts val="750"/>
        </a:spcAft>
        <a:buFont typeface="Wingdings" pitchFamily="2" charset="2"/>
        <a:buChar char="§"/>
        <a:defRPr lang="de-DE" sz="1500" b="0" i="0" kern="1200" baseline="0" dirty="0" smtClean="0">
          <a:solidFill>
            <a:srgbClr val="000000"/>
          </a:solidFill>
          <a:latin typeface="+mn-lt"/>
          <a:ea typeface="+mn-ea"/>
          <a:cs typeface="+mn-cs"/>
        </a:defRPr>
      </a:lvl2pPr>
      <a:lvl3pPr marL="857250" indent="-171450" algn="l" defTabSz="685800" rtl="0" eaLnBrk="1" latinLnBrk="0" hangingPunct="1">
        <a:lnSpc>
          <a:spcPts val="1650"/>
        </a:lnSpc>
        <a:spcBef>
          <a:spcPts val="0"/>
        </a:spcBef>
        <a:spcAft>
          <a:spcPts val="750"/>
        </a:spcAft>
        <a:buFont typeface="Symbol" pitchFamily="2" charset="2"/>
        <a:buChar char="-"/>
        <a:defRPr sz="1500" kern="1200">
          <a:solidFill>
            <a:srgbClr val="000000"/>
          </a:solidFill>
          <a:latin typeface="+mn-lt"/>
          <a:ea typeface="+mn-ea"/>
          <a:cs typeface="+mn-cs"/>
        </a:defRPr>
      </a:lvl3pPr>
      <a:lvl4pPr marL="1285875" indent="-257175" algn="l" defTabSz="685800" rtl="0" eaLnBrk="1" latinLnBrk="0" hangingPunct="1">
        <a:lnSpc>
          <a:spcPts val="1650"/>
        </a:lnSpc>
        <a:spcBef>
          <a:spcPts val="0"/>
        </a:spcBef>
        <a:spcAft>
          <a:spcPts val="750"/>
        </a:spcAft>
        <a:buFont typeface="Symbol" pitchFamily="2" charset="2"/>
        <a:buChar char="-"/>
        <a:defRPr sz="1500" kern="1200">
          <a:solidFill>
            <a:srgbClr val="000000"/>
          </a:solidFill>
          <a:latin typeface="+mn-lt"/>
          <a:ea typeface="+mn-ea"/>
          <a:cs typeface="+mn-cs"/>
        </a:defRPr>
      </a:lvl4pPr>
      <a:lvl5pPr marL="1543050" indent="-171450" algn="l" defTabSz="685800" rtl="0" eaLnBrk="1" latinLnBrk="0" hangingPunct="1">
        <a:lnSpc>
          <a:spcPts val="1650"/>
        </a:lnSpc>
        <a:spcBef>
          <a:spcPts val="0"/>
        </a:spcBef>
        <a:spcAft>
          <a:spcPts val="750"/>
        </a:spcAft>
        <a:buFont typeface="Symbol" pitchFamily="2" charset="2"/>
        <a:buChar char="-"/>
        <a:defRPr sz="1500" kern="120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Symbol" pitchFamily="2" charset="2"/>
        <a:buChar char="-"/>
        <a:defRPr sz="1500" kern="1200">
          <a:solidFill>
            <a:srgbClr val="000000"/>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03">
          <p15:clr>
            <a:srgbClr val="F26B43"/>
          </p15:clr>
        </p15:guide>
        <p15:guide id="3" orient="horz" pos="1548">
          <p15:clr>
            <a:srgbClr val="F26B43"/>
          </p15:clr>
        </p15:guide>
        <p15:guide id="4" pos="370">
          <p15:clr>
            <a:srgbClr val="F26B43"/>
          </p15:clr>
        </p15:guide>
        <p15:guide id="5" pos="7310">
          <p15:clr>
            <a:srgbClr val="F26B43"/>
          </p15:clr>
        </p15:guide>
        <p15:guide id="7" orient="horz" pos="572">
          <p15:clr>
            <a:srgbClr val="F26B43"/>
          </p15:clr>
        </p15:guide>
        <p15:guide id="8" orient="horz" pos="3884">
          <p15:clr>
            <a:srgbClr val="F26B43"/>
          </p15:clr>
        </p15:guide>
        <p15:guide id="9" orient="horz" pos="346">
          <p15:clr>
            <a:srgbClr val="F26B43"/>
          </p15:clr>
        </p15:guide>
        <p15:guide id="10" orient="horz" pos="822">
          <p15:clr>
            <a:srgbClr val="F26B43"/>
          </p15:clr>
        </p15:guide>
        <p15:guide id="11" pos="7673">
          <p15:clr>
            <a:srgbClr val="F26B43"/>
          </p15:clr>
        </p15:guide>
        <p15:guide id="12" orient="horz" pos="2682">
          <p15:clr>
            <a:srgbClr val="F26B43"/>
          </p15:clr>
        </p15:guide>
        <p15:guide id="13" pos="2071">
          <p15:clr>
            <a:srgbClr val="F26B43"/>
          </p15:clr>
        </p15:guide>
        <p15:guide id="14" pos="5609">
          <p15:clr>
            <a:srgbClr val="F26B43"/>
          </p15:clr>
        </p15:guide>
        <p15:guide id="15" pos="2139">
          <p15:clr>
            <a:srgbClr val="F26B43"/>
          </p15:clr>
        </p15:guide>
        <p15:guide id="16" pos="3840">
          <p15:clr>
            <a:srgbClr val="F26B43"/>
          </p15:clr>
        </p15:guide>
        <p15:guide id="17" pos="3908">
          <p15:clr>
            <a:srgbClr val="F26B43"/>
          </p15:clr>
        </p15:guide>
        <p15:guide id="18" pos="3772">
          <p15:clr>
            <a:srgbClr val="F26B43"/>
          </p15:clr>
        </p15:guide>
        <p15:guide id="19" pos="5541">
          <p15:clr>
            <a:srgbClr val="F26B43"/>
          </p15:clr>
        </p15:guide>
        <p15:guide id="20" pos="5677">
          <p15:clr>
            <a:srgbClr val="F26B43"/>
          </p15:clr>
        </p15:guide>
        <p15:guide id="21" orient="horz" pos="2614">
          <p15:clr>
            <a:srgbClr val="F26B43"/>
          </p15:clr>
        </p15:guide>
        <p15:guide id="23" orient="horz" pos="2750">
          <p15:clr>
            <a:srgbClr val="F26B43"/>
          </p15:clr>
        </p15:guide>
        <p15:guide id="24" orient="horz" pos="14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3F51071-3D3D-844E-A56F-153A78D454CC}"/>
              </a:ext>
            </a:extLst>
          </p:cNvPr>
          <p:cNvSpPr>
            <a:spLocks noGrp="1"/>
          </p:cNvSpPr>
          <p:nvPr>
            <p:ph type="title"/>
          </p:nvPr>
        </p:nvSpPr>
        <p:spPr>
          <a:xfrm>
            <a:off x="440531" y="681037"/>
            <a:ext cx="8262938" cy="945356"/>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9BC95FA8-DC1E-EA42-9EED-BCE6A31EA7CC}"/>
              </a:ext>
            </a:extLst>
          </p:cNvPr>
          <p:cNvSpPr>
            <a:spLocks noGrp="1"/>
          </p:cNvSpPr>
          <p:nvPr>
            <p:ph type="body" idx="1"/>
          </p:nvPr>
        </p:nvSpPr>
        <p:spPr>
          <a:xfrm>
            <a:off x="440530" y="1762126"/>
            <a:ext cx="8262938" cy="2862263"/>
          </a:xfrm>
          <a:prstGeom prst="rect">
            <a:avLst/>
          </a:prstGeom>
        </p:spPr>
        <p:txBody>
          <a:bodyPr vert="horz" lIns="0" tIns="0" rIns="0" bIns="0" rtlCol="0">
            <a:noAutofit/>
          </a:bodyPr>
          <a:lstStyle/>
          <a:p>
            <a:r>
              <a:rPr lang="de-DE"/>
              <a:t>MASTERTEXTFORMAT BEARBEITEN</a:t>
            </a:r>
          </a:p>
          <a:p>
            <a:r>
              <a:rPr lang="de-DE"/>
              <a:t>Zweite Ebene</a:t>
            </a:r>
          </a:p>
          <a:p>
            <a:pPr lvl="1"/>
            <a:r>
              <a:rPr lang="de-DE"/>
              <a:t>Dritte Ebene
Vierte Ebene
Fünfte Ebene</a:t>
            </a:r>
          </a:p>
        </p:txBody>
      </p:sp>
      <p:sp>
        <p:nvSpPr>
          <p:cNvPr id="4" name="Datumsplatzhalter 3">
            <a:extLst>
              <a:ext uri="{FF2B5EF4-FFF2-40B4-BE49-F238E27FC236}">
                <a16:creationId xmlns:a16="http://schemas.microsoft.com/office/drawing/2014/main" id="{AF4D9B89-105C-A04D-9168-B77083726B98}"/>
              </a:ext>
            </a:extLst>
          </p:cNvPr>
          <p:cNvSpPr>
            <a:spLocks noGrp="1"/>
          </p:cNvSpPr>
          <p:nvPr>
            <p:ph type="dt" sz="half" idx="2"/>
          </p:nvPr>
        </p:nvSpPr>
        <p:spPr>
          <a:xfrm>
            <a:off x="8160807" y="4862959"/>
            <a:ext cx="733646" cy="273844"/>
          </a:xfrm>
          <a:prstGeom prst="rect">
            <a:avLst/>
          </a:prstGeom>
        </p:spPr>
        <p:txBody>
          <a:bodyPr vert="horz" lIns="91440" tIns="45720" rIns="91440" bIns="45720" rtlCol="0" anchor="ctr"/>
          <a:lstStyle>
            <a:lvl1pPr algn="l">
              <a:defRPr sz="750">
                <a:solidFill>
                  <a:schemeClr val="tx2"/>
                </a:solidFill>
                <a:latin typeface="Arial" panose="020B0604020202020204" pitchFamily="34" charset="0"/>
                <a:cs typeface="Arial" panose="020B0604020202020204" pitchFamily="34" charset="0"/>
              </a:defRPr>
            </a:lvl1pPr>
          </a:lstStyle>
          <a:p>
            <a:r>
              <a:rPr lang="de-DE"/>
              <a:t>//  </a:t>
            </a:r>
            <a:fld id="{9B9AED2B-072E-FD45-8B13-23E21121A715}" type="datetime1">
              <a:rPr lang="de-DE" smtClean="0"/>
              <a:t>19.11.2021</a:t>
            </a:fld>
            <a:endParaRPr lang="de-DE"/>
          </a:p>
        </p:txBody>
      </p:sp>
      <p:sp>
        <p:nvSpPr>
          <p:cNvPr id="5" name="Fußzeilenplatzhalter 4">
            <a:extLst>
              <a:ext uri="{FF2B5EF4-FFF2-40B4-BE49-F238E27FC236}">
                <a16:creationId xmlns:a16="http://schemas.microsoft.com/office/drawing/2014/main" id="{7AE1A2AD-3DA6-6A4D-9B93-104D21742041}"/>
              </a:ext>
            </a:extLst>
          </p:cNvPr>
          <p:cNvSpPr>
            <a:spLocks noGrp="1"/>
          </p:cNvSpPr>
          <p:nvPr>
            <p:ph type="ftr" sz="quarter" idx="3"/>
          </p:nvPr>
        </p:nvSpPr>
        <p:spPr>
          <a:xfrm>
            <a:off x="0" y="4862959"/>
            <a:ext cx="9144000" cy="273844"/>
          </a:xfrm>
          <a:prstGeom prst="rect">
            <a:avLst/>
          </a:prstGeom>
        </p:spPr>
        <p:txBody>
          <a:bodyPr vert="horz" lIns="0" tIns="0" rIns="0" bIns="0" rtlCol="0" anchor="ctr"/>
          <a:lstStyle>
            <a:lvl1pPr algn="ctr">
              <a:defRPr sz="750" b="0">
                <a:solidFill>
                  <a:schemeClr val="tx2"/>
                </a:solidFill>
                <a:latin typeface="Arial" panose="020B0604020202020204" pitchFamily="34" charset="0"/>
                <a:cs typeface="Arial" panose="020B0604020202020204" pitchFamily="34" charset="0"/>
              </a:defRPr>
            </a:lvl1pPr>
          </a:lstStyle>
          <a:p>
            <a:r>
              <a:rPr lang="de-DE" spc="15"/>
              <a:t>Hier steht der Titel der Präsentation</a:t>
            </a:r>
            <a:endParaRPr lang="de-DE"/>
          </a:p>
        </p:txBody>
      </p:sp>
      <p:sp>
        <p:nvSpPr>
          <p:cNvPr id="6" name="Foliennummernplatzhalter 5">
            <a:extLst>
              <a:ext uri="{FF2B5EF4-FFF2-40B4-BE49-F238E27FC236}">
                <a16:creationId xmlns:a16="http://schemas.microsoft.com/office/drawing/2014/main" id="{54F46080-8D92-F449-A24E-0457137C7C22}"/>
              </a:ext>
            </a:extLst>
          </p:cNvPr>
          <p:cNvSpPr>
            <a:spLocks noGrp="1"/>
          </p:cNvSpPr>
          <p:nvPr>
            <p:ph type="sldNum" sz="quarter" idx="4"/>
          </p:nvPr>
        </p:nvSpPr>
        <p:spPr>
          <a:xfrm>
            <a:off x="6103406" y="4862959"/>
            <a:ext cx="2057400" cy="273844"/>
          </a:xfrm>
          <a:prstGeom prst="rect">
            <a:avLst/>
          </a:prstGeom>
        </p:spPr>
        <p:txBody>
          <a:bodyPr vert="horz" lIns="91440" tIns="45720" rIns="91440" bIns="45720" rtlCol="0" anchor="ctr"/>
          <a:lstStyle>
            <a:lvl1pPr algn="r">
              <a:defRPr sz="750">
                <a:solidFill>
                  <a:schemeClr val="tx2"/>
                </a:solidFill>
                <a:latin typeface="Arial" panose="020B0604020202020204" pitchFamily="34" charset="0"/>
                <a:cs typeface="Arial" panose="020B0604020202020204" pitchFamily="34" charset="0"/>
              </a:defRPr>
            </a:lvl1pPr>
          </a:lstStyle>
          <a:p>
            <a:fld id="{0E3EC3FE-5EE7-2A4D-8400-1DBE2140A417}" type="slidenum">
              <a:rPr lang="de-DE" smtClean="0"/>
              <a:pPr/>
              <a:t>‹Nr.›</a:t>
            </a:fld>
            <a:endParaRPr lang="de-DE"/>
          </a:p>
        </p:txBody>
      </p:sp>
    </p:spTree>
    <p:extLst>
      <p:ext uri="{BB962C8B-B14F-4D97-AF65-F5344CB8AC3E}">
        <p14:creationId xmlns:p14="http://schemas.microsoft.com/office/powerpoint/2010/main" val="3650825337"/>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 id="2147484039" r:id="rId14"/>
    <p:sldLayoutId id="2147484040" r:id="rId15"/>
    <p:sldLayoutId id="2147484041" r:id="rId16"/>
    <p:sldLayoutId id="2147484042" r:id="rId17"/>
    <p:sldLayoutId id="2147484043" r:id="rId18"/>
  </p:sldLayoutIdLst>
  <p:hf hdr="0"/>
  <p:txStyles>
    <p:titleStyle>
      <a:lvl1pPr algn="l" defTabSz="685800" rtl="0" eaLnBrk="1" latinLnBrk="0" hangingPunct="1">
        <a:lnSpc>
          <a:spcPts val="3150"/>
        </a:lnSpc>
        <a:spcBef>
          <a:spcPct val="0"/>
        </a:spcBef>
        <a:buNone/>
        <a:defRPr sz="3000" b="1" kern="1200" baseline="0">
          <a:solidFill>
            <a:schemeClr val="tx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ts val="1650"/>
        </a:lnSpc>
        <a:spcBef>
          <a:spcPts val="1125"/>
        </a:spcBef>
        <a:spcAft>
          <a:spcPts val="750"/>
        </a:spcAft>
        <a:buFontTx/>
        <a:buNone/>
        <a:defRPr lang="de-DE" sz="1500" b="0" i="0" kern="1200" baseline="0" dirty="0" smtClean="0">
          <a:solidFill>
            <a:schemeClr val="accent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0"/>
        </a:spcBef>
        <a:spcAft>
          <a:spcPts val="375"/>
        </a:spcAft>
        <a:buFont typeface="Wingdings" pitchFamily="2" charset="2"/>
        <a:buChar char="§"/>
        <a:defRPr lang="de-DE" sz="1500" b="0" i="0" kern="1200" baseline="0" dirty="0" smtClean="0">
          <a:solidFill>
            <a:srgbClr val="000000"/>
          </a:solidFill>
          <a:latin typeface="+mn-lt"/>
          <a:ea typeface="+mn-ea"/>
          <a:cs typeface="+mn-cs"/>
        </a:defRPr>
      </a:lvl2pPr>
      <a:lvl3pPr marL="857250" indent="-171450" algn="l" defTabSz="685800" rtl="0" eaLnBrk="1" latinLnBrk="0" hangingPunct="1">
        <a:lnSpc>
          <a:spcPts val="1650"/>
        </a:lnSpc>
        <a:spcBef>
          <a:spcPts val="375"/>
        </a:spcBef>
        <a:spcAft>
          <a:spcPts val="750"/>
        </a:spcAft>
        <a:buFont typeface="Wingdings"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03">
          <p15:clr>
            <a:srgbClr val="F26B43"/>
          </p15:clr>
        </p15:guide>
        <p15:guide id="3" orient="horz" pos="1548">
          <p15:clr>
            <a:srgbClr val="F26B43"/>
          </p15:clr>
        </p15:guide>
        <p15:guide id="4" pos="370">
          <p15:clr>
            <a:srgbClr val="F26B43"/>
          </p15:clr>
        </p15:guide>
        <p15:guide id="5" pos="7310">
          <p15:clr>
            <a:srgbClr val="F26B43"/>
          </p15:clr>
        </p15:guide>
        <p15:guide id="7" orient="horz" pos="572">
          <p15:clr>
            <a:srgbClr val="F26B43"/>
          </p15:clr>
        </p15:guide>
        <p15:guide id="8" orient="horz" pos="3884">
          <p15:clr>
            <a:srgbClr val="F26B43"/>
          </p15:clr>
        </p15:guide>
        <p15:guide id="9" orient="horz" pos="346">
          <p15:clr>
            <a:srgbClr val="F26B43"/>
          </p15:clr>
        </p15:guide>
        <p15:guide id="10" orient="horz" pos="822">
          <p15:clr>
            <a:srgbClr val="F26B43"/>
          </p15:clr>
        </p15:guide>
        <p15:guide id="11" pos="7673">
          <p15:clr>
            <a:srgbClr val="F26B43"/>
          </p15:clr>
        </p15:guide>
        <p15:guide id="12" orient="horz" pos="2682">
          <p15:clr>
            <a:srgbClr val="F26B43"/>
          </p15:clr>
        </p15:guide>
        <p15:guide id="13" pos="2071">
          <p15:clr>
            <a:srgbClr val="F26B43"/>
          </p15:clr>
        </p15:guide>
        <p15:guide id="14" pos="5609">
          <p15:clr>
            <a:srgbClr val="F26B43"/>
          </p15:clr>
        </p15:guide>
        <p15:guide id="15" pos="2139">
          <p15:clr>
            <a:srgbClr val="F26B43"/>
          </p15:clr>
        </p15:guide>
        <p15:guide id="16" pos="3840">
          <p15:clr>
            <a:srgbClr val="F26B43"/>
          </p15:clr>
        </p15:guide>
        <p15:guide id="17" pos="3908">
          <p15:clr>
            <a:srgbClr val="F26B43"/>
          </p15:clr>
        </p15:guide>
        <p15:guide id="18" pos="3772">
          <p15:clr>
            <a:srgbClr val="F26B43"/>
          </p15:clr>
        </p15:guide>
        <p15:guide id="19" pos="5541">
          <p15:clr>
            <a:srgbClr val="F26B43"/>
          </p15:clr>
        </p15:guide>
        <p15:guide id="20" pos="5677">
          <p15:clr>
            <a:srgbClr val="F26B43"/>
          </p15:clr>
        </p15:guide>
        <p15:guide id="21" orient="horz" pos="2614">
          <p15:clr>
            <a:srgbClr val="F26B43"/>
          </p15:clr>
        </p15:guide>
        <p15:guide id="23" orient="horz" pos="2750">
          <p15:clr>
            <a:srgbClr val="F26B43"/>
          </p15:clr>
        </p15:guide>
        <p15:guide id="24" orient="horz" pos="14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6.jpeg"/><Relationship Id="rId4" Type="http://schemas.openxmlformats.org/officeDocument/2006/relationships/image" Target="../media/image15.jpeg"/></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78.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18.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99282A51-F60B-41B4-A8D7-AFA386DD58A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6323"/>
          <a:stretch/>
        </p:blipFill>
        <p:spPr bwMode="auto">
          <a:xfrm>
            <a:off x="3980262" y="997957"/>
            <a:ext cx="5396452" cy="4074160"/>
          </a:xfrm>
          <a:prstGeom prst="rect">
            <a:avLst/>
          </a:prstGeom>
          <a:noFill/>
          <a:ln>
            <a:noFill/>
          </a:ln>
        </p:spPr>
      </p:pic>
      <p:sp>
        <p:nvSpPr>
          <p:cNvPr id="12" name="Titel 3"/>
          <p:cNvSpPr txBox="1">
            <a:spLocks/>
          </p:cNvSpPr>
          <p:nvPr/>
        </p:nvSpPr>
        <p:spPr bwMode="gray">
          <a:xfrm>
            <a:off x="240396" y="1635646"/>
            <a:ext cx="9084132" cy="673886"/>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cap="all" baseline="0">
                <a:solidFill>
                  <a:schemeClr val="tx1"/>
                </a:solidFill>
                <a:latin typeface="+mj-lt"/>
                <a:ea typeface="+mj-ea"/>
                <a:cs typeface="+mj-cs"/>
              </a:defRPr>
            </a:lvl1pPr>
          </a:lstStyle>
          <a:p>
            <a:r>
              <a:rPr lang="de-DE" sz="2800" dirty="0">
                <a:solidFill>
                  <a:schemeClr val="accent6"/>
                </a:solidFill>
              </a:rPr>
              <a:t>BIM Symposium Frankfurt</a:t>
            </a:r>
          </a:p>
          <a:p>
            <a:r>
              <a:rPr lang="de-DE" sz="2800" dirty="0">
                <a:solidFill>
                  <a:schemeClr val="accent6"/>
                </a:solidFill>
              </a:rPr>
              <a:t>WS Masterplan</a:t>
            </a:r>
          </a:p>
          <a:p>
            <a:r>
              <a:rPr lang="de-DE" sz="2800" dirty="0">
                <a:solidFill>
                  <a:schemeClr val="accent6"/>
                </a:solidFill>
              </a:rPr>
              <a:t>Bundesfernstraßen</a:t>
            </a:r>
          </a:p>
          <a:p>
            <a:endParaRPr lang="de-DE" sz="1400" dirty="0">
              <a:solidFill>
                <a:schemeClr val="accent6"/>
              </a:solidFill>
              <a:latin typeface="+mn-lt"/>
            </a:endParaRPr>
          </a:p>
          <a:p>
            <a:endParaRPr lang="de-DE" sz="1600" dirty="0">
              <a:solidFill>
                <a:schemeClr val="accent6"/>
              </a:solidFill>
            </a:endParaRPr>
          </a:p>
        </p:txBody>
      </p:sp>
      <p:sp>
        <p:nvSpPr>
          <p:cNvPr id="2" name="Rechteck 1">
            <a:extLst>
              <a:ext uri="{FF2B5EF4-FFF2-40B4-BE49-F238E27FC236}">
                <a16:creationId xmlns:a16="http://schemas.microsoft.com/office/drawing/2014/main" id="{2436D15D-0476-4D04-B5E9-5D0CD19F76E0}"/>
              </a:ext>
            </a:extLst>
          </p:cNvPr>
          <p:cNvSpPr/>
          <p:nvPr/>
        </p:nvSpPr>
        <p:spPr>
          <a:xfrm>
            <a:off x="3851920" y="735857"/>
            <a:ext cx="1008112" cy="3661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7" name="Grafik 6">
            <a:extLst>
              <a:ext uri="{FF2B5EF4-FFF2-40B4-BE49-F238E27FC236}">
                <a16:creationId xmlns:a16="http://schemas.microsoft.com/office/drawing/2014/main" id="{12F27140-9E8C-45F4-9690-383D0D7498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443" y="-3486"/>
            <a:ext cx="1312511" cy="1312511"/>
          </a:xfrm>
          <a:prstGeom prst="rect">
            <a:avLst/>
          </a:prstGeom>
        </p:spPr>
      </p:pic>
      <p:sp>
        <p:nvSpPr>
          <p:cNvPr id="8" name="Untertitel 4">
            <a:extLst>
              <a:ext uri="{FF2B5EF4-FFF2-40B4-BE49-F238E27FC236}">
                <a16:creationId xmlns:a16="http://schemas.microsoft.com/office/drawing/2014/main" id="{73855F77-517E-4DDD-B12E-8072391D4088}"/>
              </a:ext>
            </a:extLst>
          </p:cNvPr>
          <p:cNvSpPr txBox="1">
            <a:spLocks/>
          </p:cNvSpPr>
          <p:nvPr/>
        </p:nvSpPr>
        <p:spPr>
          <a:xfrm>
            <a:off x="251520" y="3003676"/>
            <a:ext cx="4896543" cy="1759103"/>
          </a:xfrm>
          <a:prstGeom prst="rect">
            <a:avLst/>
          </a:prstGeom>
        </p:spPr>
        <p:txBody>
          <a:bodyPr vert="horz" lIns="0" tIns="0" rIns="0" bIns="0" rtlCol="0" anchor="t" anchorCtr="0">
            <a:noAutofit/>
          </a:bodyPr>
          <a:lstStyle>
            <a:lvl1pPr marL="0" indent="0" algn="l" defTabSz="914400" rtl="0" eaLnBrk="1" latinLnBrk="0" hangingPunct="1">
              <a:lnSpc>
                <a:spcPts val="1800"/>
              </a:lnSpc>
              <a:spcBef>
                <a:spcPts val="0"/>
              </a:spcBef>
              <a:buClr>
                <a:schemeClr val="accent6"/>
              </a:buClr>
              <a:buSzPct val="120000"/>
              <a:buFont typeface="Arial" pitchFamily="34" charset="0"/>
              <a:buNone/>
              <a:tabLst/>
              <a:defRPr sz="1400" b="1" kern="1200" cap="all" baseline="0">
                <a:solidFill>
                  <a:schemeClr val="tx1"/>
                </a:solidFill>
                <a:latin typeface="+mn-lt"/>
                <a:ea typeface="+mn-ea"/>
                <a:cs typeface="+mn-cs"/>
              </a:defRPr>
            </a:lvl1pPr>
            <a:lvl2pPr marL="457200" indent="0" algn="ctr" defTabSz="914400" rtl="0" eaLnBrk="1" latinLnBrk="0" hangingPunct="1">
              <a:spcBef>
                <a:spcPts val="800"/>
              </a:spcBef>
              <a:buClr>
                <a:schemeClr val="accent6"/>
              </a:buClr>
              <a:buSzPct val="100000"/>
              <a:buFont typeface="Arial" panose="020B0604020202020204" pitchFamily="34" charset="0"/>
              <a:buNone/>
              <a:defRPr sz="1400" kern="1200">
                <a:solidFill>
                  <a:schemeClr val="tx1">
                    <a:tint val="75000"/>
                  </a:schemeClr>
                </a:solidFill>
                <a:latin typeface="+mn-lt"/>
                <a:ea typeface="+mn-ea"/>
                <a:cs typeface="+mn-cs"/>
              </a:defRPr>
            </a:lvl2pPr>
            <a:lvl3pPr marL="914400" indent="0" algn="ctr" defTabSz="914400" rtl="0" eaLnBrk="1" latinLnBrk="0" hangingPunct="1">
              <a:spcBef>
                <a:spcPts val="800"/>
              </a:spcBef>
              <a:buClr>
                <a:schemeClr val="tx1"/>
              </a:buClr>
              <a:buFont typeface="Symbol" pitchFamily="18" charset="2"/>
              <a:buNone/>
              <a:defRPr sz="1400" kern="1200">
                <a:solidFill>
                  <a:schemeClr val="tx1">
                    <a:tint val="75000"/>
                  </a:schemeClr>
                </a:solidFill>
                <a:latin typeface="+mn-lt"/>
                <a:ea typeface="+mn-ea"/>
                <a:cs typeface="+mn-cs"/>
              </a:defRPr>
            </a:lvl3pPr>
            <a:lvl4pPr marL="1371600" indent="0" algn="ctr" defTabSz="914400" rtl="0" eaLnBrk="1" latinLnBrk="0" hangingPunct="1">
              <a:spcBef>
                <a:spcPts val="800"/>
              </a:spcBef>
              <a:buClr>
                <a:schemeClr val="tx1"/>
              </a:buClr>
              <a:buFont typeface="Symbol" pitchFamily="18" charset="2"/>
              <a:buNone/>
              <a:defRPr sz="1400" kern="1200">
                <a:solidFill>
                  <a:schemeClr val="tx1">
                    <a:tint val="75000"/>
                  </a:schemeClr>
                </a:solidFill>
                <a:latin typeface="+mn-lt"/>
                <a:ea typeface="+mn-ea"/>
                <a:cs typeface="+mn-cs"/>
              </a:defRPr>
            </a:lvl4pPr>
            <a:lvl5pPr marL="1828800" indent="0" algn="ctr" defTabSz="914400" rtl="0" eaLnBrk="1" latinLnBrk="0" hangingPunct="1">
              <a:spcBef>
                <a:spcPts val="800"/>
              </a:spcBef>
              <a:buClr>
                <a:schemeClr val="tx1"/>
              </a:buClr>
              <a:buFont typeface="Symbol" pitchFamily="18" charset="2"/>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de-AT" cap="none" dirty="0">
              <a:solidFill>
                <a:schemeClr val="accent1"/>
              </a:solidFill>
              <a:cs typeface="Arial"/>
            </a:endParaRPr>
          </a:p>
          <a:p>
            <a:endParaRPr lang="de-AT" b="0" cap="none" dirty="0">
              <a:solidFill>
                <a:schemeClr val="accent1"/>
              </a:solidFill>
              <a:cs typeface="Arial"/>
            </a:endParaRPr>
          </a:p>
          <a:p>
            <a:endParaRPr lang="de-AT" b="0" cap="none" dirty="0">
              <a:solidFill>
                <a:schemeClr val="accent1"/>
              </a:solidFill>
            </a:endParaRPr>
          </a:p>
          <a:p>
            <a:endParaRPr lang="de-AT" b="0" cap="none" dirty="0">
              <a:solidFill>
                <a:schemeClr val="accent1"/>
              </a:solidFill>
            </a:endParaRPr>
          </a:p>
        </p:txBody>
      </p:sp>
      <p:sp>
        <p:nvSpPr>
          <p:cNvPr id="10" name="Untertitel 4">
            <a:extLst>
              <a:ext uri="{FF2B5EF4-FFF2-40B4-BE49-F238E27FC236}">
                <a16:creationId xmlns:a16="http://schemas.microsoft.com/office/drawing/2014/main" id="{2C31F4FF-DC0A-479D-A3F1-B8FEAFCE08F6}"/>
              </a:ext>
            </a:extLst>
          </p:cNvPr>
          <p:cNvSpPr>
            <a:spLocks noGrp="1"/>
          </p:cNvSpPr>
          <p:nvPr>
            <p:ph type="subTitle" idx="1"/>
          </p:nvPr>
        </p:nvSpPr>
        <p:spPr>
          <a:xfrm>
            <a:off x="262871" y="4587974"/>
            <a:ext cx="6440079" cy="382231"/>
          </a:xfrm>
        </p:spPr>
        <p:txBody>
          <a:bodyPr>
            <a:noAutofit/>
          </a:bodyPr>
          <a:lstStyle/>
          <a:p>
            <a:endParaRPr lang="de-AT" cap="none" dirty="0">
              <a:solidFill>
                <a:schemeClr val="accent1"/>
              </a:solidFill>
            </a:endParaRPr>
          </a:p>
          <a:p>
            <a:r>
              <a:rPr lang="de-AT" cap="none" dirty="0">
                <a:solidFill>
                  <a:schemeClr val="accent1"/>
                </a:solidFill>
              </a:rPr>
              <a:t>18.11.2021 | Frankfurt</a:t>
            </a:r>
            <a:endParaRPr lang="de-DE" cap="none" dirty="0">
              <a:solidFill>
                <a:schemeClr val="accent1"/>
              </a:solidFill>
            </a:endParaRPr>
          </a:p>
        </p:txBody>
      </p:sp>
      <p:pic>
        <p:nvPicPr>
          <p:cNvPr id="14" name="Bildplatzhalter 7">
            <a:extLst>
              <a:ext uri="{FF2B5EF4-FFF2-40B4-BE49-F238E27FC236}">
                <a16:creationId xmlns:a16="http://schemas.microsoft.com/office/drawing/2014/main" id="{94139148-2517-4506-BB96-9019614A8E1B}"/>
              </a:ext>
            </a:extLst>
          </p:cNvPr>
          <p:cNvPicPr>
            <a:picLocks noChangeAspect="1"/>
          </p:cNvPicPr>
          <p:nvPr/>
        </p:nvPicPr>
        <p:blipFill>
          <a:blip r:embed="rId5" cstate="print">
            <a:extLst>
              <a:ext uri="{28A0092B-C50C-407E-A947-70E740481C1C}">
                <a14:useLocalDpi xmlns:a14="http://schemas.microsoft.com/office/drawing/2010/main" val="0"/>
              </a:ext>
            </a:extLst>
          </a:blip>
          <a:srcRect l="569" r="569"/>
          <a:stretch>
            <a:fillRect/>
          </a:stretch>
        </p:blipFill>
        <p:spPr>
          <a:xfrm>
            <a:off x="1634954" y="-1"/>
            <a:ext cx="2112594" cy="1309025"/>
          </a:xfrm>
          <a:prstGeom prst="rect">
            <a:avLst/>
          </a:prstGeom>
        </p:spPr>
      </p:pic>
      <p:sp>
        <p:nvSpPr>
          <p:cNvPr id="15" name="Untertitel 4">
            <a:extLst>
              <a:ext uri="{FF2B5EF4-FFF2-40B4-BE49-F238E27FC236}">
                <a16:creationId xmlns:a16="http://schemas.microsoft.com/office/drawing/2014/main" id="{ED4BB258-FA1D-4F81-81A3-B568630BD691}"/>
              </a:ext>
            </a:extLst>
          </p:cNvPr>
          <p:cNvSpPr txBox="1">
            <a:spLocks/>
          </p:cNvSpPr>
          <p:nvPr/>
        </p:nvSpPr>
        <p:spPr>
          <a:xfrm>
            <a:off x="274222" y="3282750"/>
            <a:ext cx="4896543" cy="1759103"/>
          </a:xfrm>
          <a:prstGeom prst="rect">
            <a:avLst/>
          </a:prstGeom>
        </p:spPr>
        <p:txBody>
          <a:bodyPr vert="horz" lIns="0" tIns="0" rIns="0" bIns="0" rtlCol="0" anchor="t" anchorCtr="0">
            <a:noAutofit/>
          </a:bodyPr>
          <a:lstStyle>
            <a:lvl1pPr marL="0" indent="0" algn="l" defTabSz="914400" rtl="0" eaLnBrk="1" latinLnBrk="0" hangingPunct="1">
              <a:lnSpc>
                <a:spcPts val="1800"/>
              </a:lnSpc>
              <a:spcBef>
                <a:spcPts val="0"/>
              </a:spcBef>
              <a:buClr>
                <a:schemeClr val="accent6"/>
              </a:buClr>
              <a:buSzPct val="120000"/>
              <a:buFont typeface="Arial" pitchFamily="34" charset="0"/>
              <a:buNone/>
              <a:tabLst/>
              <a:defRPr sz="1400" b="1" kern="1200" cap="all" baseline="0">
                <a:solidFill>
                  <a:schemeClr val="tx1"/>
                </a:solidFill>
                <a:latin typeface="+mn-lt"/>
                <a:ea typeface="+mn-ea"/>
                <a:cs typeface="+mn-cs"/>
              </a:defRPr>
            </a:lvl1pPr>
            <a:lvl2pPr marL="457200" indent="0" algn="ctr" defTabSz="914400" rtl="0" eaLnBrk="1" latinLnBrk="0" hangingPunct="1">
              <a:spcBef>
                <a:spcPts val="800"/>
              </a:spcBef>
              <a:buClr>
                <a:schemeClr val="accent6"/>
              </a:buClr>
              <a:buSzPct val="100000"/>
              <a:buFont typeface="Arial" panose="020B0604020202020204" pitchFamily="34" charset="0"/>
              <a:buNone/>
              <a:defRPr sz="1400" kern="1200">
                <a:solidFill>
                  <a:schemeClr val="tx1">
                    <a:tint val="75000"/>
                  </a:schemeClr>
                </a:solidFill>
                <a:latin typeface="+mn-lt"/>
                <a:ea typeface="+mn-ea"/>
                <a:cs typeface="+mn-cs"/>
              </a:defRPr>
            </a:lvl2pPr>
            <a:lvl3pPr marL="914400" indent="0" algn="ctr" defTabSz="914400" rtl="0" eaLnBrk="1" latinLnBrk="0" hangingPunct="1">
              <a:spcBef>
                <a:spcPts val="800"/>
              </a:spcBef>
              <a:buClr>
                <a:schemeClr val="tx1"/>
              </a:buClr>
              <a:buFont typeface="Symbol" pitchFamily="18" charset="2"/>
              <a:buNone/>
              <a:defRPr sz="1400" kern="1200">
                <a:solidFill>
                  <a:schemeClr val="tx1">
                    <a:tint val="75000"/>
                  </a:schemeClr>
                </a:solidFill>
                <a:latin typeface="+mn-lt"/>
                <a:ea typeface="+mn-ea"/>
                <a:cs typeface="+mn-cs"/>
              </a:defRPr>
            </a:lvl3pPr>
            <a:lvl4pPr marL="1371600" indent="0" algn="ctr" defTabSz="914400" rtl="0" eaLnBrk="1" latinLnBrk="0" hangingPunct="1">
              <a:spcBef>
                <a:spcPts val="800"/>
              </a:spcBef>
              <a:buClr>
                <a:schemeClr val="tx1"/>
              </a:buClr>
              <a:buFont typeface="Symbol" pitchFamily="18" charset="2"/>
              <a:buNone/>
              <a:defRPr sz="1400" kern="1200">
                <a:solidFill>
                  <a:schemeClr val="tx1">
                    <a:tint val="75000"/>
                  </a:schemeClr>
                </a:solidFill>
                <a:latin typeface="+mn-lt"/>
                <a:ea typeface="+mn-ea"/>
                <a:cs typeface="+mn-cs"/>
              </a:defRPr>
            </a:lvl4pPr>
            <a:lvl5pPr marL="1828800" indent="0" algn="ctr" defTabSz="914400" rtl="0" eaLnBrk="1" latinLnBrk="0" hangingPunct="1">
              <a:spcBef>
                <a:spcPts val="800"/>
              </a:spcBef>
              <a:buClr>
                <a:schemeClr val="tx1"/>
              </a:buClr>
              <a:buFont typeface="Symbol" pitchFamily="18" charset="2"/>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de-AT" cap="none" dirty="0">
              <a:solidFill>
                <a:schemeClr val="accent1"/>
              </a:solidFill>
              <a:cs typeface="Arial"/>
            </a:endParaRPr>
          </a:p>
          <a:p>
            <a:endParaRPr lang="de-AT" b="0" cap="none" dirty="0">
              <a:solidFill>
                <a:schemeClr val="accent1"/>
              </a:solidFill>
              <a:cs typeface="Arial"/>
            </a:endParaRPr>
          </a:p>
          <a:p>
            <a:endParaRPr lang="de-AT" b="0" cap="none" dirty="0">
              <a:solidFill>
                <a:schemeClr val="accent1"/>
              </a:solidFill>
              <a:cs typeface="Arial"/>
            </a:endParaRPr>
          </a:p>
          <a:p>
            <a:endParaRPr lang="de-AT" b="0" cap="none" dirty="0">
              <a:solidFill>
                <a:schemeClr val="accent1"/>
              </a:solidFill>
              <a:cs typeface="Arial"/>
            </a:endParaRPr>
          </a:p>
          <a:p>
            <a:r>
              <a:rPr lang="de-AT" b="0" cap="none" dirty="0">
                <a:solidFill>
                  <a:schemeClr val="accent1"/>
                </a:solidFill>
                <a:cs typeface="Arial"/>
              </a:rPr>
              <a:t>Jürgen Litsch</a:t>
            </a:r>
          </a:p>
          <a:p>
            <a:r>
              <a:rPr lang="de-AT" b="0" cap="none" dirty="0">
                <a:solidFill>
                  <a:schemeClr val="accent1"/>
                </a:solidFill>
                <a:cs typeface="Arial"/>
              </a:rPr>
              <a:t>STRABAG AG</a:t>
            </a:r>
          </a:p>
          <a:p>
            <a:endParaRPr lang="de-AT" b="0" cap="none" dirty="0">
              <a:solidFill>
                <a:schemeClr val="accent1"/>
              </a:solidFill>
            </a:endParaRPr>
          </a:p>
          <a:p>
            <a:endParaRPr lang="de-AT" b="0" cap="none" dirty="0">
              <a:solidFill>
                <a:schemeClr val="accent1"/>
              </a:solidFill>
            </a:endParaRPr>
          </a:p>
        </p:txBody>
      </p:sp>
      <p:pic>
        <p:nvPicPr>
          <p:cNvPr id="19" name="Grafik 18">
            <a:extLst>
              <a:ext uri="{FF2B5EF4-FFF2-40B4-BE49-F238E27FC236}">
                <a16:creationId xmlns:a16="http://schemas.microsoft.com/office/drawing/2014/main" id="{36F89C57-5BF8-4C5E-A6B0-DD25C9AD4D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28020" y="4336117"/>
            <a:ext cx="1944000" cy="770897"/>
          </a:xfrm>
          <a:prstGeom prst="rect">
            <a:avLst/>
          </a:prstGeom>
        </p:spPr>
      </p:pic>
      <p:sp>
        <p:nvSpPr>
          <p:cNvPr id="3" name="Rechteck 2">
            <a:extLst>
              <a:ext uri="{FF2B5EF4-FFF2-40B4-BE49-F238E27FC236}">
                <a16:creationId xmlns:a16="http://schemas.microsoft.com/office/drawing/2014/main" id="{D02CD24A-7D4E-48F2-B6B2-6ED081A06D50}"/>
              </a:ext>
            </a:extLst>
          </p:cNvPr>
          <p:cNvSpPr/>
          <p:nvPr/>
        </p:nvSpPr>
        <p:spPr>
          <a:xfrm>
            <a:off x="6725652" y="4651513"/>
            <a:ext cx="438473" cy="508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8617264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152ED2B-79C4-4949-B44A-9163FC87B79C}"/>
              </a:ext>
            </a:extLst>
          </p:cNvPr>
          <p:cNvSpPr>
            <a:spLocks noGrp="1"/>
          </p:cNvSpPr>
          <p:nvPr>
            <p:ph type="title"/>
          </p:nvPr>
        </p:nvSpPr>
        <p:spPr>
          <a:xfrm>
            <a:off x="323849" y="194400"/>
            <a:ext cx="8493619" cy="513000"/>
          </a:xfrm>
        </p:spPr>
        <p:txBody>
          <a:bodyPr anchor="t">
            <a:normAutofit/>
          </a:bodyPr>
          <a:lstStyle/>
          <a:p>
            <a:r>
              <a:rPr lang="de-DE" dirty="0" err="1"/>
              <a:t>Implementierungskonezpt</a:t>
            </a:r>
            <a:endParaRPr lang="de-DE" dirty="0"/>
          </a:p>
        </p:txBody>
      </p:sp>
      <p:pic>
        <p:nvPicPr>
          <p:cNvPr id="3" name="Grafik 2">
            <a:extLst>
              <a:ext uri="{FF2B5EF4-FFF2-40B4-BE49-F238E27FC236}">
                <a16:creationId xmlns:a16="http://schemas.microsoft.com/office/drawing/2014/main" id="{B2FC078C-0A8A-4B2F-B1F4-04A5A3B38169}"/>
              </a:ext>
            </a:extLst>
          </p:cNvPr>
          <p:cNvPicPr>
            <a:picLocks noChangeAspect="1"/>
          </p:cNvPicPr>
          <p:nvPr/>
        </p:nvPicPr>
        <p:blipFill>
          <a:blip r:embed="rId2"/>
          <a:stretch>
            <a:fillRect/>
          </a:stretch>
        </p:blipFill>
        <p:spPr>
          <a:xfrm>
            <a:off x="-99060" y="707400"/>
            <a:ext cx="9489652" cy="4602480"/>
          </a:xfrm>
          <a:prstGeom prst="rect">
            <a:avLst/>
          </a:prstGeom>
          <a:noFill/>
        </p:spPr>
      </p:pic>
      <p:sp>
        <p:nvSpPr>
          <p:cNvPr id="15" name="Text Placeholder 3">
            <a:extLst>
              <a:ext uri="{FF2B5EF4-FFF2-40B4-BE49-F238E27FC236}">
                <a16:creationId xmlns:a16="http://schemas.microsoft.com/office/drawing/2014/main" id="{37913388-346F-4845-AB4D-353CB679C54E}"/>
              </a:ext>
            </a:extLst>
          </p:cNvPr>
          <p:cNvSpPr>
            <a:spLocks noGrp="1"/>
          </p:cNvSpPr>
          <p:nvPr>
            <p:ph type="body" sz="quarter" idx="15"/>
          </p:nvPr>
        </p:nvSpPr>
        <p:spPr>
          <a:xfrm>
            <a:off x="323851" y="4408353"/>
            <a:ext cx="7054849" cy="135000"/>
          </a:xfrm>
        </p:spPr>
        <p:txBody>
          <a:bodyPr/>
          <a:lstStyle/>
          <a:p>
            <a:endParaRPr lang="en-US"/>
          </a:p>
        </p:txBody>
      </p:sp>
      <p:sp>
        <p:nvSpPr>
          <p:cNvPr id="8" name="Foliennummernplatzhalter 7">
            <a:extLst>
              <a:ext uri="{FF2B5EF4-FFF2-40B4-BE49-F238E27FC236}">
                <a16:creationId xmlns:a16="http://schemas.microsoft.com/office/drawing/2014/main" id="{FC4E2A55-897B-464E-9E55-0EF6C0BAEB99}"/>
              </a:ext>
            </a:extLst>
          </p:cNvPr>
          <p:cNvSpPr>
            <a:spLocks noGrp="1"/>
          </p:cNvSpPr>
          <p:nvPr>
            <p:ph type="sldNum" sz="quarter" idx="4"/>
          </p:nvPr>
        </p:nvSpPr>
        <p:spPr>
          <a:xfrm>
            <a:off x="323849" y="4706689"/>
            <a:ext cx="216000" cy="216000"/>
          </a:xfrm>
        </p:spPr>
        <p:txBody>
          <a:bodyPr anchor="ctr">
            <a:normAutofit/>
          </a:bodyPr>
          <a:lstStyle/>
          <a:p>
            <a:pPr>
              <a:spcAft>
                <a:spcPts val="600"/>
              </a:spcAft>
            </a:pPr>
            <a:fld id="{5334B2CA-A0E8-4E5F-963C-6643CB8FCEB1}" type="slidenum">
              <a:rPr lang="de-AT" smtClean="0"/>
              <a:pPr>
                <a:spcAft>
                  <a:spcPts val="600"/>
                </a:spcAft>
              </a:pPr>
              <a:t>10</a:t>
            </a:fld>
            <a:endParaRPr lang="de-AT"/>
          </a:p>
        </p:txBody>
      </p:sp>
      <p:sp>
        <p:nvSpPr>
          <p:cNvPr id="9" name="Fußzeilenplatzhalter 8">
            <a:extLst>
              <a:ext uri="{FF2B5EF4-FFF2-40B4-BE49-F238E27FC236}">
                <a16:creationId xmlns:a16="http://schemas.microsoft.com/office/drawing/2014/main" id="{C0D97A30-BAEC-4BCE-9464-A5DE9215E202}"/>
              </a:ext>
            </a:extLst>
          </p:cNvPr>
          <p:cNvSpPr>
            <a:spLocks noGrp="1"/>
          </p:cNvSpPr>
          <p:nvPr>
            <p:ph type="ftr" sz="quarter" idx="3"/>
          </p:nvPr>
        </p:nvSpPr>
        <p:spPr>
          <a:xfrm>
            <a:off x="656770" y="4706689"/>
            <a:ext cx="2403930" cy="230400"/>
          </a:xfrm>
        </p:spPr>
        <p:txBody>
          <a:bodyPr anchor="ctr">
            <a:normAutofit/>
          </a:bodyPr>
          <a:lstStyle/>
          <a:p>
            <a:pPr>
              <a:spcAft>
                <a:spcPts val="600"/>
              </a:spcAft>
            </a:pPr>
            <a:r>
              <a:rPr lang="de-AT"/>
              <a:t>STRABAG, 12.09.2019</a:t>
            </a:r>
          </a:p>
        </p:txBody>
      </p:sp>
      <p:sp>
        <p:nvSpPr>
          <p:cNvPr id="4" name="Rechteck 3">
            <a:extLst>
              <a:ext uri="{FF2B5EF4-FFF2-40B4-BE49-F238E27FC236}">
                <a16:creationId xmlns:a16="http://schemas.microsoft.com/office/drawing/2014/main" id="{B338FDBB-254F-4EE7-AE0C-057145F091FB}"/>
              </a:ext>
            </a:extLst>
          </p:cNvPr>
          <p:cNvSpPr/>
          <p:nvPr/>
        </p:nvSpPr>
        <p:spPr>
          <a:xfrm rot="19953731">
            <a:off x="6497439" y="3711056"/>
            <a:ext cx="3274180" cy="923330"/>
          </a:xfrm>
          <a:prstGeom prst="rect">
            <a:avLst/>
          </a:prstGeom>
          <a:noFill/>
        </p:spPr>
        <p:txBody>
          <a:bodyPr wrap="square" lIns="91440" tIns="45720" rIns="91440" bIns="45720">
            <a:spAutoFit/>
          </a:bodyPr>
          <a:lstStyle/>
          <a:p>
            <a:pPr algn="ctr"/>
            <a:r>
              <a:rPr lang="de-DE" b="1" spc="50" dirty="0">
                <a:ln w="0"/>
                <a:solidFill>
                  <a:srgbClr val="FF0000"/>
                </a:solidFill>
                <a:effectLst>
                  <a:innerShdw blurRad="63500" dist="50800" dir="13500000">
                    <a:srgbClr val="000000">
                      <a:alpha val="50000"/>
                    </a:srgbClr>
                  </a:innerShdw>
                </a:effectLst>
              </a:rPr>
              <a:t>soll grundsätzlich kleine, mittlere und große Projekte umfassen.</a:t>
            </a:r>
          </a:p>
        </p:txBody>
      </p:sp>
      <p:sp>
        <p:nvSpPr>
          <p:cNvPr id="5" name="Textfeld 4">
            <a:extLst>
              <a:ext uri="{FF2B5EF4-FFF2-40B4-BE49-F238E27FC236}">
                <a16:creationId xmlns:a16="http://schemas.microsoft.com/office/drawing/2014/main" id="{9E8C680F-0FB2-470A-ACB6-57FF720E6924}"/>
              </a:ext>
            </a:extLst>
          </p:cNvPr>
          <p:cNvSpPr txBox="1"/>
          <p:nvPr/>
        </p:nvSpPr>
        <p:spPr>
          <a:xfrm>
            <a:off x="6797040" y="1371600"/>
            <a:ext cx="962123" cy="261610"/>
          </a:xfrm>
          <a:prstGeom prst="rect">
            <a:avLst/>
          </a:prstGeom>
          <a:noFill/>
        </p:spPr>
        <p:txBody>
          <a:bodyPr wrap="none" rtlCol="0">
            <a:spAutoFit/>
          </a:bodyPr>
          <a:lstStyle/>
          <a:p>
            <a:r>
              <a:rPr lang="de-DE" sz="1100" dirty="0">
                <a:solidFill>
                  <a:srgbClr val="FF0000"/>
                </a:solidFill>
              </a:rPr>
              <a:t>alle Projekte</a:t>
            </a:r>
          </a:p>
        </p:txBody>
      </p:sp>
    </p:spTree>
    <p:extLst>
      <p:ext uri="{BB962C8B-B14F-4D97-AF65-F5344CB8AC3E}">
        <p14:creationId xmlns:p14="http://schemas.microsoft.com/office/powerpoint/2010/main" val="31506996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614330F-9811-B14C-9419-56CA3D2132A6}"/>
              </a:ext>
            </a:extLst>
          </p:cNvPr>
          <p:cNvSpPr>
            <a:spLocks noGrp="1"/>
          </p:cNvSpPr>
          <p:nvPr>
            <p:ph type="ctrTitle"/>
          </p:nvPr>
        </p:nvSpPr>
        <p:spPr>
          <a:xfrm>
            <a:off x="109573" y="1614277"/>
            <a:ext cx="4966691" cy="2621546"/>
          </a:xfrm>
        </p:spPr>
        <p:txBody>
          <a:bodyPr/>
          <a:lstStyle/>
          <a:p>
            <a:r>
              <a:rPr lang="de-DE"/>
              <a:t>Anmerkungen zum Masterplan </a:t>
            </a:r>
            <a:br>
              <a:rPr lang="de-DE"/>
            </a:br>
            <a:br>
              <a:rPr lang="de-DE"/>
            </a:br>
            <a:r>
              <a:rPr lang="de-DE"/>
              <a:t>BIM – Bundesfernstraßen</a:t>
            </a:r>
          </a:p>
        </p:txBody>
      </p:sp>
    </p:spTree>
    <p:extLst>
      <p:ext uri="{BB962C8B-B14F-4D97-AF65-F5344CB8AC3E}">
        <p14:creationId xmlns:p14="http://schemas.microsoft.com/office/powerpoint/2010/main" val="3759695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Gerader Verbinder 20">
            <a:extLst>
              <a:ext uri="{FF2B5EF4-FFF2-40B4-BE49-F238E27FC236}">
                <a16:creationId xmlns:a16="http://schemas.microsoft.com/office/drawing/2014/main" id="{68154277-B5CA-4E80-83C8-1740DE19D617}"/>
              </a:ext>
            </a:extLst>
          </p:cNvPr>
          <p:cNvCxnSpPr>
            <a:cxnSpLocks/>
          </p:cNvCxnSpPr>
          <p:nvPr/>
        </p:nvCxnSpPr>
        <p:spPr>
          <a:xfrm flipH="1">
            <a:off x="334011" y="2386467"/>
            <a:ext cx="6419752" cy="0"/>
          </a:xfrm>
          <a:prstGeom prst="line">
            <a:avLst/>
          </a:prstGeom>
          <a:ln w="76200">
            <a:solidFill>
              <a:schemeClr val="accent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5267EA53-1CDC-47AD-9619-482BB491DCDD}"/>
              </a:ext>
            </a:extLst>
          </p:cNvPr>
          <p:cNvPicPr>
            <a:picLocks noChangeAspect="1"/>
          </p:cNvPicPr>
          <p:nvPr/>
        </p:nvPicPr>
        <p:blipFill rotWithShape="1">
          <a:blip r:embed="rId3">
            <a:grayscl/>
          </a:blip>
          <a:srcRect b="6428"/>
          <a:stretch/>
        </p:blipFill>
        <p:spPr>
          <a:xfrm>
            <a:off x="2598226" y="363918"/>
            <a:ext cx="4182152" cy="1901765"/>
          </a:xfrm>
          <a:prstGeom prst="rect">
            <a:avLst/>
          </a:prstGeom>
        </p:spPr>
      </p:pic>
      <p:cxnSp>
        <p:nvCxnSpPr>
          <p:cNvPr id="7" name="Gerader Verbinder 6">
            <a:extLst>
              <a:ext uri="{FF2B5EF4-FFF2-40B4-BE49-F238E27FC236}">
                <a16:creationId xmlns:a16="http://schemas.microsoft.com/office/drawing/2014/main" id="{F9EA8571-E1F3-462B-8061-728B7B7A2D98}"/>
              </a:ext>
            </a:extLst>
          </p:cNvPr>
          <p:cNvCxnSpPr>
            <a:cxnSpLocks/>
          </p:cNvCxnSpPr>
          <p:nvPr/>
        </p:nvCxnSpPr>
        <p:spPr>
          <a:xfrm>
            <a:off x="3645758" y="2386467"/>
            <a:ext cx="0" cy="51856"/>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Gerader Verbinder 7">
            <a:extLst>
              <a:ext uri="{FF2B5EF4-FFF2-40B4-BE49-F238E27FC236}">
                <a16:creationId xmlns:a16="http://schemas.microsoft.com/office/drawing/2014/main" id="{BDCE389D-054D-4442-959D-1FD5812ED833}"/>
              </a:ext>
            </a:extLst>
          </p:cNvPr>
          <p:cNvCxnSpPr>
            <a:cxnSpLocks/>
          </p:cNvCxnSpPr>
          <p:nvPr/>
        </p:nvCxnSpPr>
        <p:spPr>
          <a:xfrm>
            <a:off x="4598390" y="2386467"/>
            <a:ext cx="0" cy="66055"/>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id="{3E98ED0E-38A2-42E8-9485-A443EA684799}"/>
              </a:ext>
            </a:extLst>
          </p:cNvPr>
          <p:cNvSpPr txBox="1"/>
          <p:nvPr/>
        </p:nvSpPr>
        <p:spPr>
          <a:xfrm>
            <a:off x="3422732" y="2452522"/>
            <a:ext cx="654346" cy="198965"/>
          </a:xfrm>
          <a:prstGeom prst="rect">
            <a:avLst/>
          </a:prstGeom>
          <a:noFill/>
        </p:spPr>
        <p:txBody>
          <a:bodyPr wrap="none" rtlCol="0">
            <a:spAutoFit/>
          </a:bodyPr>
          <a:lstStyle/>
          <a:p>
            <a:pPr defTabSz="685800"/>
            <a:r>
              <a:rPr lang="de-DE" sz="693">
                <a:solidFill>
                  <a:srgbClr val="FFFFFF">
                    <a:lumMod val="75000"/>
                  </a:srgbClr>
                </a:solidFill>
                <a:latin typeface="Arial" panose="020B0604020202020204"/>
              </a:rPr>
              <a:t>Bis 12/2022</a:t>
            </a:r>
          </a:p>
        </p:txBody>
      </p:sp>
      <p:sp>
        <p:nvSpPr>
          <p:cNvPr id="10" name="Textfeld 9">
            <a:extLst>
              <a:ext uri="{FF2B5EF4-FFF2-40B4-BE49-F238E27FC236}">
                <a16:creationId xmlns:a16="http://schemas.microsoft.com/office/drawing/2014/main" id="{5458ADC8-C71B-4B99-A44E-9EB1DDFB90D1}"/>
              </a:ext>
            </a:extLst>
          </p:cNvPr>
          <p:cNvSpPr txBox="1"/>
          <p:nvPr/>
        </p:nvSpPr>
        <p:spPr>
          <a:xfrm>
            <a:off x="4294702" y="2452522"/>
            <a:ext cx="644728" cy="198965"/>
          </a:xfrm>
          <a:prstGeom prst="rect">
            <a:avLst/>
          </a:prstGeom>
          <a:noFill/>
        </p:spPr>
        <p:txBody>
          <a:bodyPr wrap="none" rtlCol="0">
            <a:spAutoFit/>
          </a:bodyPr>
          <a:lstStyle/>
          <a:p>
            <a:pPr defTabSz="685800"/>
            <a:r>
              <a:rPr lang="de-DE" sz="693">
                <a:solidFill>
                  <a:srgbClr val="10059F"/>
                </a:solidFill>
                <a:latin typeface="Arial" panose="020B0604020202020204"/>
              </a:rPr>
              <a:t>bis 09/2023</a:t>
            </a:r>
          </a:p>
        </p:txBody>
      </p:sp>
      <p:cxnSp>
        <p:nvCxnSpPr>
          <p:cNvPr id="11" name="Gerader Verbinder 10">
            <a:extLst>
              <a:ext uri="{FF2B5EF4-FFF2-40B4-BE49-F238E27FC236}">
                <a16:creationId xmlns:a16="http://schemas.microsoft.com/office/drawing/2014/main" id="{91DC80D0-8F03-4789-A76B-124816A1E2F2}"/>
              </a:ext>
            </a:extLst>
          </p:cNvPr>
          <p:cNvCxnSpPr>
            <a:cxnSpLocks/>
          </p:cNvCxnSpPr>
          <p:nvPr/>
        </p:nvCxnSpPr>
        <p:spPr>
          <a:xfrm>
            <a:off x="5551660" y="2386467"/>
            <a:ext cx="0" cy="66055"/>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843E4D3B-596E-4381-B6C8-39171B0369F9}"/>
              </a:ext>
            </a:extLst>
          </p:cNvPr>
          <p:cNvSpPr txBox="1"/>
          <p:nvPr/>
        </p:nvSpPr>
        <p:spPr>
          <a:xfrm>
            <a:off x="5300042" y="2452522"/>
            <a:ext cx="644728" cy="198965"/>
          </a:xfrm>
          <a:prstGeom prst="rect">
            <a:avLst/>
          </a:prstGeom>
          <a:noFill/>
        </p:spPr>
        <p:txBody>
          <a:bodyPr wrap="none" rtlCol="0">
            <a:spAutoFit/>
          </a:bodyPr>
          <a:lstStyle/>
          <a:p>
            <a:pPr defTabSz="685800"/>
            <a:r>
              <a:rPr lang="de-DE" sz="693">
                <a:solidFill>
                  <a:srgbClr val="10059F"/>
                </a:solidFill>
                <a:latin typeface="Arial" panose="020B0604020202020204"/>
              </a:rPr>
              <a:t>bis 07/2024</a:t>
            </a:r>
          </a:p>
        </p:txBody>
      </p:sp>
      <p:sp>
        <p:nvSpPr>
          <p:cNvPr id="16" name="Rechteck: abgerundete Ecken 15">
            <a:extLst>
              <a:ext uri="{FF2B5EF4-FFF2-40B4-BE49-F238E27FC236}">
                <a16:creationId xmlns:a16="http://schemas.microsoft.com/office/drawing/2014/main" id="{576E190C-5B1A-4BB8-9A1C-9105E7E539E4}"/>
              </a:ext>
            </a:extLst>
          </p:cNvPr>
          <p:cNvSpPr/>
          <p:nvPr/>
        </p:nvSpPr>
        <p:spPr>
          <a:xfrm>
            <a:off x="2128833" y="2779923"/>
            <a:ext cx="1900814" cy="1761277"/>
          </a:xfrm>
          <a:prstGeom prst="roundRect">
            <a:avLst>
              <a:gd name="adj" fmla="val 6387"/>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09964" indent="-109964" defTabSz="685800">
              <a:spcAft>
                <a:spcPts val="462"/>
              </a:spcAft>
              <a:buFontTx/>
              <a:buChar char="-"/>
            </a:pPr>
            <a:r>
              <a:rPr lang="de-DE" sz="675">
                <a:solidFill>
                  <a:srgbClr val="FFFFFF"/>
                </a:solidFill>
                <a:latin typeface="Arial" panose="020B0604020202020204"/>
              </a:rPr>
              <a:t>Frühzeitiger Beginn Phase 2</a:t>
            </a:r>
          </a:p>
          <a:p>
            <a:pPr marL="109964" indent="-109964" defTabSz="685800">
              <a:spcAft>
                <a:spcPts val="462"/>
              </a:spcAft>
              <a:buFontTx/>
              <a:buChar char="-"/>
            </a:pPr>
            <a:r>
              <a:rPr lang="de-DE" sz="675">
                <a:solidFill>
                  <a:srgbClr val="FFFFFF"/>
                </a:solidFill>
                <a:latin typeface="Arial" panose="020B0604020202020204"/>
              </a:rPr>
              <a:t>Konsequente Einführung der Fachmodelle und Klassen von buildingSMART in der jeweils gültigen Fassung/Version.</a:t>
            </a:r>
          </a:p>
          <a:p>
            <a:pPr marL="109964" indent="-109964" defTabSz="685800">
              <a:spcAft>
                <a:spcPts val="462"/>
              </a:spcAft>
              <a:buFontTx/>
              <a:buChar char="-"/>
            </a:pPr>
            <a:r>
              <a:rPr lang="de-DE" sz="675">
                <a:solidFill>
                  <a:srgbClr val="FFFFFF"/>
                </a:solidFill>
                <a:latin typeface="Arial" panose="020B0604020202020204"/>
              </a:rPr>
              <a:t>Fortschreibung und Anpassung der Merkmale projektspezifisch. </a:t>
            </a:r>
          </a:p>
          <a:p>
            <a:pPr marL="109964" indent="-109964" defTabSz="685800">
              <a:spcAft>
                <a:spcPts val="462"/>
              </a:spcAft>
              <a:buFontTx/>
              <a:buChar char="-"/>
            </a:pPr>
            <a:r>
              <a:rPr lang="de-DE" sz="675">
                <a:solidFill>
                  <a:srgbClr val="FFFFFF"/>
                </a:solidFill>
                <a:latin typeface="Arial" panose="020B0604020202020204"/>
              </a:rPr>
              <a:t>Pilotprojekte starten auch für AWF (110 - 190) in der Bauausführung. Bauunternehmen können die Modelle entwickeln.</a:t>
            </a:r>
          </a:p>
          <a:p>
            <a:pPr marL="109964" indent="-109964" defTabSz="685800">
              <a:spcAft>
                <a:spcPts val="462"/>
              </a:spcAft>
              <a:buFontTx/>
              <a:buChar char="-"/>
            </a:pPr>
            <a:r>
              <a:rPr lang="de-DE" sz="675">
                <a:solidFill>
                  <a:srgbClr val="FFFFFF"/>
                </a:solidFill>
                <a:latin typeface="Arial" panose="020B0604020202020204"/>
              </a:rPr>
              <a:t>20% der Pilotprojekte werden umgesetzt und 50% der Pilotprojekte sind in Planung</a:t>
            </a:r>
          </a:p>
          <a:p>
            <a:pPr marL="109964" indent="-109964" defTabSz="685800">
              <a:spcAft>
                <a:spcPts val="462"/>
              </a:spcAft>
              <a:buFontTx/>
              <a:buChar char="-"/>
            </a:pPr>
            <a:r>
              <a:rPr lang="de-DE" sz="675">
                <a:solidFill>
                  <a:srgbClr val="FFFFFF"/>
                </a:solidFill>
                <a:latin typeface="Arial" panose="020B0604020202020204"/>
              </a:rPr>
              <a:t>Erprobung und Etablierung des BIM-Portals / CDE</a:t>
            </a:r>
          </a:p>
          <a:p>
            <a:pPr marL="109964" indent="-109964" defTabSz="685800">
              <a:buFontTx/>
              <a:buChar char="-"/>
            </a:pPr>
            <a:endParaRPr lang="de-DE" sz="675">
              <a:solidFill>
                <a:srgbClr val="FFFFFF"/>
              </a:solidFill>
              <a:latin typeface="Arial" panose="020B0604020202020204"/>
            </a:endParaRPr>
          </a:p>
          <a:p>
            <a:pPr marL="109964" indent="-109964" defTabSz="685800">
              <a:buFontTx/>
              <a:buChar char="-"/>
            </a:pPr>
            <a:endParaRPr lang="de-DE" sz="675">
              <a:solidFill>
                <a:srgbClr val="FFFFFF"/>
              </a:solidFill>
              <a:latin typeface="Arial" panose="020B0604020202020204"/>
            </a:endParaRPr>
          </a:p>
        </p:txBody>
      </p:sp>
      <p:sp>
        <p:nvSpPr>
          <p:cNvPr id="17" name="Rechteck: abgerundete Ecken 16">
            <a:extLst>
              <a:ext uri="{FF2B5EF4-FFF2-40B4-BE49-F238E27FC236}">
                <a16:creationId xmlns:a16="http://schemas.microsoft.com/office/drawing/2014/main" id="{7291F9C8-238C-42B0-9762-B025194A209A}"/>
              </a:ext>
            </a:extLst>
          </p:cNvPr>
          <p:cNvSpPr/>
          <p:nvPr/>
        </p:nvSpPr>
        <p:spPr>
          <a:xfrm>
            <a:off x="4115644" y="2779922"/>
            <a:ext cx="1276061" cy="1761277"/>
          </a:xfrm>
          <a:prstGeom prst="roundRect">
            <a:avLst>
              <a:gd name="adj" fmla="val 6387"/>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09964" indent="-109964" defTabSz="685800">
              <a:spcAft>
                <a:spcPts val="462"/>
              </a:spcAft>
              <a:buFontTx/>
              <a:buChar char="-"/>
            </a:pPr>
            <a:r>
              <a:rPr lang="de-DE" sz="675" dirty="0">
                <a:solidFill>
                  <a:srgbClr val="FFFFFF"/>
                </a:solidFill>
                <a:latin typeface="Arial" panose="020B0604020202020204"/>
              </a:rPr>
              <a:t>Bis zum Ende der zweiten Phase müssen alle AWF in Pilotprojekte durchgeführt worden sein</a:t>
            </a:r>
          </a:p>
          <a:p>
            <a:pPr marL="109964" indent="-109964" defTabSz="685800">
              <a:spcAft>
                <a:spcPts val="462"/>
              </a:spcAft>
              <a:buFontTx/>
              <a:buChar char="-"/>
            </a:pPr>
            <a:r>
              <a:rPr lang="de-DE" sz="675" dirty="0">
                <a:solidFill>
                  <a:srgbClr val="FFFFFF"/>
                </a:solidFill>
                <a:latin typeface="Arial" panose="020B0604020202020204"/>
              </a:rPr>
              <a:t>Weitere 50% der Pilotprojekte werden umgesetzt und restliche 30% der Pilotprojekte sind in Planung.</a:t>
            </a:r>
          </a:p>
          <a:p>
            <a:pPr marL="109964" indent="-109964" defTabSz="685800">
              <a:spcAft>
                <a:spcPts val="462"/>
              </a:spcAft>
              <a:buFontTx/>
              <a:buChar char="-"/>
            </a:pPr>
            <a:r>
              <a:rPr lang="de-DE" sz="675" dirty="0">
                <a:solidFill>
                  <a:srgbClr val="FFFFFF"/>
                </a:solidFill>
                <a:latin typeface="Arial" panose="020B0604020202020204"/>
              </a:rPr>
              <a:t>Erprobung und Etablierung des BIM-Portals / CDE</a:t>
            </a:r>
          </a:p>
          <a:p>
            <a:pPr marL="109964" indent="-109964" defTabSz="685800">
              <a:spcAft>
                <a:spcPts val="462"/>
              </a:spcAft>
              <a:buFontTx/>
              <a:buChar char="-"/>
            </a:pPr>
            <a:endParaRPr lang="de-DE" sz="675" dirty="0">
              <a:solidFill>
                <a:srgbClr val="FFFFFF"/>
              </a:solidFill>
              <a:latin typeface="Arial" panose="020B0604020202020204"/>
            </a:endParaRPr>
          </a:p>
          <a:p>
            <a:pPr marL="109964" indent="-109964" defTabSz="685800">
              <a:buFontTx/>
              <a:buChar char="-"/>
            </a:pPr>
            <a:endParaRPr lang="de-DE" sz="675" dirty="0">
              <a:solidFill>
                <a:srgbClr val="FFFFFF"/>
              </a:solidFill>
              <a:latin typeface="Arial" panose="020B0604020202020204"/>
            </a:endParaRPr>
          </a:p>
          <a:p>
            <a:pPr marL="109964" indent="-109964" defTabSz="685800">
              <a:buFontTx/>
              <a:buChar char="-"/>
            </a:pPr>
            <a:endParaRPr lang="de-DE" sz="675" dirty="0">
              <a:solidFill>
                <a:srgbClr val="FFFFFF"/>
              </a:solidFill>
              <a:latin typeface="Arial" panose="020B0604020202020204"/>
            </a:endParaRPr>
          </a:p>
        </p:txBody>
      </p:sp>
      <p:sp>
        <p:nvSpPr>
          <p:cNvPr id="18" name="Rechteck: abgerundete Ecken 17">
            <a:extLst>
              <a:ext uri="{FF2B5EF4-FFF2-40B4-BE49-F238E27FC236}">
                <a16:creationId xmlns:a16="http://schemas.microsoft.com/office/drawing/2014/main" id="{943C2B55-0F34-45AF-86F2-7D064F2DF757}"/>
              </a:ext>
            </a:extLst>
          </p:cNvPr>
          <p:cNvSpPr/>
          <p:nvPr/>
        </p:nvSpPr>
        <p:spPr>
          <a:xfrm>
            <a:off x="5477701" y="2779922"/>
            <a:ext cx="1276061" cy="1761277"/>
          </a:xfrm>
          <a:prstGeom prst="roundRect">
            <a:avLst>
              <a:gd name="adj" fmla="val 6387"/>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09964" indent="-109964" defTabSz="685800">
              <a:spcAft>
                <a:spcPts val="462"/>
              </a:spcAft>
              <a:buFontTx/>
              <a:buChar char="-"/>
            </a:pPr>
            <a:r>
              <a:rPr lang="de-DE" sz="675" dirty="0">
                <a:solidFill>
                  <a:srgbClr val="FFFFFF"/>
                </a:solidFill>
                <a:latin typeface="Arial" panose="020B0604020202020204"/>
              </a:rPr>
              <a:t>Angepasste Fassung der HOAI, VOB, STLK, etc.</a:t>
            </a:r>
          </a:p>
          <a:p>
            <a:pPr marL="109964" indent="-109964" defTabSz="685800">
              <a:spcAft>
                <a:spcPts val="462"/>
              </a:spcAft>
              <a:buFontTx/>
              <a:buChar char="-"/>
            </a:pPr>
            <a:r>
              <a:rPr lang="de-DE" sz="675" dirty="0">
                <a:solidFill>
                  <a:srgbClr val="FFFFFF"/>
                </a:solidFill>
                <a:latin typeface="Arial" panose="020B0604020202020204"/>
              </a:rPr>
              <a:t>Restliche 30% der Pilotprojekte werden umgesetzt.</a:t>
            </a:r>
          </a:p>
          <a:p>
            <a:pPr marL="109964" indent="-109964" defTabSz="685800">
              <a:spcAft>
                <a:spcPts val="462"/>
              </a:spcAft>
              <a:buFontTx/>
              <a:buChar char="-"/>
            </a:pPr>
            <a:r>
              <a:rPr lang="de-DE" sz="675" dirty="0">
                <a:solidFill>
                  <a:srgbClr val="FFFFFF"/>
                </a:solidFill>
                <a:latin typeface="Arial" panose="020B0604020202020204"/>
              </a:rPr>
              <a:t>Fertigstellung IT-Plattform</a:t>
            </a:r>
          </a:p>
          <a:p>
            <a:pPr marL="109964" indent="-109964" defTabSz="685800">
              <a:buFontTx/>
              <a:buChar char="-"/>
            </a:pPr>
            <a:endParaRPr lang="de-DE" sz="675" dirty="0">
              <a:solidFill>
                <a:srgbClr val="FFFFFF"/>
              </a:solidFill>
              <a:latin typeface="Arial" panose="020B0604020202020204"/>
            </a:endParaRPr>
          </a:p>
          <a:p>
            <a:pPr marL="109964" indent="-109964" defTabSz="685800">
              <a:buFontTx/>
              <a:buChar char="-"/>
            </a:pPr>
            <a:endParaRPr lang="de-DE" sz="675" dirty="0">
              <a:solidFill>
                <a:srgbClr val="FFFFFF"/>
              </a:solidFill>
              <a:latin typeface="Arial" panose="020B0604020202020204"/>
            </a:endParaRPr>
          </a:p>
        </p:txBody>
      </p:sp>
      <p:sp>
        <p:nvSpPr>
          <p:cNvPr id="22" name="Textfeld 21">
            <a:extLst>
              <a:ext uri="{FF2B5EF4-FFF2-40B4-BE49-F238E27FC236}">
                <a16:creationId xmlns:a16="http://schemas.microsoft.com/office/drawing/2014/main" id="{0A74D995-DC97-4F3D-A586-191ACB4976A9}"/>
              </a:ext>
            </a:extLst>
          </p:cNvPr>
          <p:cNvSpPr txBox="1"/>
          <p:nvPr/>
        </p:nvSpPr>
        <p:spPr>
          <a:xfrm>
            <a:off x="126228" y="2452522"/>
            <a:ext cx="2347702" cy="305596"/>
          </a:xfrm>
          <a:prstGeom prst="rect">
            <a:avLst/>
          </a:prstGeom>
          <a:noFill/>
        </p:spPr>
        <p:txBody>
          <a:bodyPr wrap="square" rtlCol="0">
            <a:spAutoFit/>
          </a:bodyPr>
          <a:lstStyle/>
          <a:p>
            <a:pPr defTabSz="685800"/>
            <a:r>
              <a:rPr lang="de-DE" sz="693">
                <a:solidFill>
                  <a:srgbClr val="10059F"/>
                </a:solidFill>
                <a:latin typeface="Arial" panose="020B0604020202020204"/>
              </a:rPr>
              <a:t>ab 2021 kurzfristig / Zu Beginn / Prämisse / Voraussetzung</a:t>
            </a:r>
          </a:p>
        </p:txBody>
      </p:sp>
      <p:sp>
        <p:nvSpPr>
          <p:cNvPr id="23" name="Rechteck: abgerundete Ecken 22">
            <a:extLst>
              <a:ext uri="{FF2B5EF4-FFF2-40B4-BE49-F238E27FC236}">
                <a16:creationId xmlns:a16="http://schemas.microsoft.com/office/drawing/2014/main" id="{80971FF4-36BB-450C-9466-22CED1E1D04D}"/>
              </a:ext>
            </a:extLst>
          </p:cNvPr>
          <p:cNvSpPr/>
          <p:nvPr/>
        </p:nvSpPr>
        <p:spPr>
          <a:xfrm>
            <a:off x="142021" y="2779923"/>
            <a:ext cx="1900814" cy="1761277"/>
          </a:xfrm>
          <a:prstGeom prst="roundRect">
            <a:avLst>
              <a:gd name="adj" fmla="val 6387"/>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09964" indent="-109964" defTabSz="685800">
              <a:spcAft>
                <a:spcPts val="462"/>
              </a:spcAft>
              <a:buFontTx/>
              <a:buChar char="-"/>
            </a:pPr>
            <a:r>
              <a:rPr lang="de-DE" sz="675">
                <a:solidFill>
                  <a:srgbClr val="FFFFFF"/>
                </a:solidFill>
                <a:latin typeface="Arial" panose="020B0604020202020204"/>
              </a:rPr>
              <a:t>Transparente Veröffentlichung über geplante BIM-Projekte inklusive AWF</a:t>
            </a:r>
          </a:p>
          <a:p>
            <a:pPr marL="109964" indent="-109964" defTabSz="685800">
              <a:spcAft>
                <a:spcPts val="462"/>
              </a:spcAft>
              <a:buFontTx/>
              <a:buChar char="-"/>
            </a:pPr>
            <a:r>
              <a:rPr lang="de-DE" sz="675">
                <a:solidFill>
                  <a:srgbClr val="FFFFFF"/>
                </a:solidFill>
                <a:latin typeface="Arial" panose="020B0604020202020204"/>
              </a:rPr>
              <a:t>Pro AWF pro Bundesland </a:t>
            </a:r>
            <a:br>
              <a:rPr lang="de-DE" sz="675">
                <a:solidFill>
                  <a:srgbClr val="FFFFFF"/>
                </a:solidFill>
                <a:latin typeface="Arial" panose="020B0604020202020204"/>
              </a:rPr>
            </a:br>
            <a:r>
              <a:rPr lang="de-DE" sz="675">
                <a:solidFill>
                  <a:srgbClr val="FFFFFF"/>
                </a:solidFill>
                <a:latin typeface="Arial" panose="020B0604020202020204"/>
              </a:rPr>
              <a:t>5 BIM-Projekte als Zielvereinbarung der Bundesländer. Sinnvolle Kombination von AWF in einem Projekt sind wünschenswert.</a:t>
            </a:r>
          </a:p>
          <a:p>
            <a:pPr marL="109964" indent="-109964" defTabSz="685800">
              <a:spcAft>
                <a:spcPts val="462"/>
              </a:spcAft>
              <a:buFontTx/>
              <a:buChar char="-"/>
            </a:pPr>
            <a:r>
              <a:rPr lang="de-DE" sz="675">
                <a:solidFill>
                  <a:srgbClr val="FFFFFF"/>
                </a:solidFill>
                <a:latin typeface="Arial" panose="020B0604020202020204"/>
              </a:rPr>
              <a:t>Fertigstellung, Verwendung und Einführung Klassenkatalog für AWF in Phase 1</a:t>
            </a:r>
          </a:p>
          <a:p>
            <a:pPr marL="109964" indent="-109964" defTabSz="685800">
              <a:spcAft>
                <a:spcPts val="462"/>
              </a:spcAft>
              <a:buFontTx/>
              <a:buChar char="-"/>
            </a:pPr>
            <a:r>
              <a:rPr lang="de-DE" sz="675">
                <a:solidFill>
                  <a:srgbClr val="FFFFFF"/>
                </a:solidFill>
                <a:latin typeface="Arial" panose="020B0604020202020204"/>
              </a:rPr>
              <a:t>Beginn der Anpassung von Regelwerken (HOAI, VOB, STLK, etc.).</a:t>
            </a:r>
          </a:p>
          <a:p>
            <a:pPr marL="109964" indent="-109964" defTabSz="685800">
              <a:spcAft>
                <a:spcPts val="462"/>
              </a:spcAft>
              <a:buFontTx/>
              <a:buChar char="-"/>
            </a:pPr>
            <a:r>
              <a:rPr lang="de-DE" sz="675">
                <a:solidFill>
                  <a:srgbClr val="FFFFFF"/>
                </a:solidFill>
                <a:latin typeface="Arial" panose="020B0604020202020204"/>
              </a:rPr>
              <a:t>Struktur und Konzeptionierung der IT-Plattform (Prozesse, Standards, etc.)</a:t>
            </a:r>
          </a:p>
          <a:p>
            <a:pPr marL="109964" indent="-109964" defTabSz="685800">
              <a:spcAft>
                <a:spcPts val="462"/>
              </a:spcAft>
              <a:buFontTx/>
              <a:buChar char="-"/>
            </a:pPr>
            <a:r>
              <a:rPr lang="de-DE" sz="675">
                <a:solidFill>
                  <a:srgbClr val="FFFFFF"/>
                </a:solidFill>
                <a:latin typeface="Arial" panose="020B0604020202020204"/>
              </a:rPr>
              <a:t>Start des BIM-Portals / CDE</a:t>
            </a:r>
          </a:p>
          <a:p>
            <a:pPr marL="109964" indent="-109964" defTabSz="685800">
              <a:buFontTx/>
              <a:buChar char="-"/>
            </a:pPr>
            <a:endParaRPr lang="de-DE" sz="675">
              <a:solidFill>
                <a:srgbClr val="FFFFFF"/>
              </a:solidFill>
              <a:latin typeface="Arial" panose="020B0604020202020204"/>
            </a:endParaRPr>
          </a:p>
        </p:txBody>
      </p:sp>
      <p:sp>
        <p:nvSpPr>
          <p:cNvPr id="30" name="Pfeil: nach rechts 29">
            <a:extLst>
              <a:ext uri="{FF2B5EF4-FFF2-40B4-BE49-F238E27FC236}">
                <a16:creationId xmlns:a16="http://schemas.microsoft.com/office/drawing/2014/main" id="{3ADA02A5-7C3F-4835-9AA8-AD5E3C53DF64}"/>
              </a:ext>
            </a:extLst>
          </p:cNvPr>
          <p:cNvSpPr/>
          <p:nvPr/>
        </p:nvSpPr>
        <p:spPr>
          <a:xfrm>
            <a:off x="2658829" y="1400884"/>
            <a:ext cx="3038102" cy="177095"/>
          </a:xfrm>
          <a:prstGeom prst="rightArrow">
            <a:avLst>
              <a:gd name="adj1" fmla="val 100000"/>
              <a:gd name="adj2" fmla="val 102989"/>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de-DE" sz="693">
                <a:solidFill>
                  <a:srgbClr val="10059F"/>
                </a:solidFill>
                <a:latin typeface="Arial" panose="020B0604020202020204"/>
              </a:rPr>
              <a:t>Start aller AWF</a:t>
            </a:r>
          </a:p>
        </p:txBody>
      </p:sp>
      <p:sp>
        <p:nvSpPr>
          <p:cNvPr id="2" name="Rechteck 1">
            <a:extLst>
              <a:ext uri="{FF2B5EF4-FFF2-40B4-BE49-F238E27FC236}">
                <a16:creationId xmlns:a16="http://schemas.microsoft.com/office/drawing/2014/main" id="{FE86CDE3-3064-4714-9331-47C398FE1CAD}"/>
              </a:ext>
            </a:extLst>
          </p:cNvPr>
          <p:cNvSpPr/>
          <p:nvPr/>
        </p:nvSpPr>
        <p:spPr>
          <a:xfrm>
            <a:off x="142021" y="4642243"/>
            <a:ext cx="6638357" cy="190136"/>
          </a:xfrm>
          <a:prstGeom prst="rect">
            <a:avLst/>
          </a:prstGeom>
          <a:solidFill>
            <a:schemeClr val="accent2">
              <a:lumMod val="90000"/>
              <a:lumOff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de-DE" sz="693" b="1">
                <a:solidFill>
                  <a:srgbClr val="FFFFFF"/>
                </a:solidFill>
                <a:latin typeface="Arial" panose="020B0604020202020204" pitchFamily="34" charset="0"/>
                <a:cs typeface="Arial" panose="020B0604020202020204" pitchFamily="34" charset="0"/>
              </a:rPr>
              <a:t>BIM erfordert leistungsfähige und flächenabdeckende Daten-, vor allem auch Mobilfunknetze</a:t>
            </a:r>
          </a:p>
        </p:txBody>
      </p:sp>
      <p:sp>
        <p:nvSpPr>
          <p:cNvPr id="4" name="Rechteck 3">
            <a:extLst>
              <a:ext uri="{FF2B5EF4-FFF2-40B4-BE49-F238E27FC236}">
                <a16:creationId xmlns:a16="http://schemas.microsoft.com/office/drawing/2014/main" id="{46005684-B6D0-46E1-9E87-545F3C7955AF}"/>
              </a:ext>
            </a:extLst>
          </p:cNvPr>
          <p:cNvSpPr/>
          <p:nvPr/>
        </p:nvSpPr>
        <p:spPr>
          <a:xfrm>
            <a:off x="7260950" y="610243"/>
            <a:ext cx="1633992" cy="4319123"/>
          </a:xfrm>
          <a:prstGeom prst="rect">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de-DE" sz="675">
              <a:solidFill>
                <a:srgbClr val="FFFFFF"/>
              </a:solidFill>
              <a:latin typeface="Arial" panose="020B0604020202020204"/>
            </a:endParaRPr>
          </a:p>
        </p:txBody>
      </p:sp>
      <p:sp>
        <p:nvSpPr>
          <p:cNvPr id="6" name="Textfeld 5">
            <a:extLst>
              <a:ext uri="{FF2B5EF4-FFF2-40B4-BE49-F238E27FC236}">
                <a16:creationId xmlns:a16="http://schemas.microsoft.com/office/drawing/2014/main" id="{828F5074-CA76-48DC-9EC6-826930EB2495}"/>
              </a:ext>
            </a:extLst>
          </p:cNvPr>
          <p:cNvSpPr txBox="1"/>
          <p:nvPr/>
        </p:nvSpPr>
        <p:spPr>
          <a:xfrm>
            <a:off x="7370963" y="709960"/>
            <a:ext cx="1290764" cy="281937"/>
          </a:xfrm>
          <a:prstGeom prst="rect">
            <a:avLst/>
          </a:prstGeom>
          <a:noFill/>
        </p:spPr>
        <p:txBody>
          <a:bodyPr wrap="square" rtlCol="0">
            <a:spAutoFit/>
          </a:bodyPr>
          <a:lstStyle/>
          <a:p>
            <a:pPr defTabSz="685800"/>
            <a:r>
              <a:rPr lang="de-DE" sz="1232" dirty="0">
                <a:solidFill>
                  <a:srgbClr val="FFFFFF"/>
                </a:solidFill>
                <a:latin typeface="Arial" panose="020B0604020202020204"/>
              </a:rPr>
              <a:t>Organisatorisch</a:t>
            </a:r>
          </a:p>
        </p:txBody>
      </p:sp>
      <p:sp>
        <p:nvSpPr>
          <p:cNvPr id="13" name="Textfeld 12">
            <a:extLst>
              <a:ext uri="{FF2B5EF4-FFF2-40B4-BE49-F238E27FC236}">
                <a16:creationId xmlns:a16="http://schemas.microsoft.com/office/drawing/2014/main" id="{49CE16DB-087A-4B96-92AF-98F37317B7D3}"/>
              </a:ext>
            </a:extLst>
          </p:cNvPr>
          <p:cNvSpPr txBox="1"/>
          <p:nvPr/>
        </p:nvSpPr>
        <p:spPr>
          <a:xfrm>
            <a:off x="7348170" y="1112370"/>
            <a:ext cx="1336349" cy="507831"/>
          </a:xfrm>
          <a:prstGeom prst="rect">
            <a:avLst/>
          </a:prstGeom>
          <a:noFill/>
        </p:spPr>
        <p:txBody>
          <a:bodyPr wrap="square" rtlCol="0">
            <a:spAutoFit/>
          </a:bodyPr>
          <a:lstStyle/>
          <a:p>
            <a:pPr defTabSz="685800"/>
            <a:r>
              <a:rPr lang="de-DE" sz="675" dirty="0">
                <a:solidFill>
                  <a:srgbClr val="FFFFFF"/>
                </a:solidFill>
                <a:latin typeface="Arial" panose="020B0604020202020204"/>
              </a:rPr>
              <a:t>Einsetzen einer Pflegestelle für das BIM Portal unter Beteiligung der BAUINDUSTRIE</a:t>
            </a:r>
          </a:p>
        </p:txBody>
      </p:sp>
      <p:sp>
        <p:nvSpPr>
          <p:cNvPr id="24" name="Textfeld 23">
            <a:extLst>
              <a:ext uri="{FF2B5EF4-FFF2-40B4-BE49-F238E27FC236}">
                <a16:creationId xmlns:a16="http://schemas.microsoft.com/office/drawing/2014/main" id="{C890B154-F6A0-4F07-A5CB-D599F6D15662}"/>
              </a:ext>
            </a:extLst>
          </p:cNvPr>
          <p:cNvSpPr txBox="1"/>
          <p:nvPr/>
        </p:nvSpPr>
        <p:spPr>
          <a:xfrm>
            <a:off x="7348170" y="1836947"/>
            <a:ext cx="1336349" cy="819455"/>
          </a:xfrm>
          <a:prstGeom prst="rect">
            <a:avLst/>
          </a:prstGeom>
          <a:noFill/>
        </p:spPr>
        <p:txBody>
          <a:bodyPr wrap="square" rtlCol="0">
            <a:spAutoFit/>
          </a:bodyPr>
          <a:lstStyle/>
          <a:p>
            <a:pPr defTabSz="685800"/>
            <a:r>
              <a:rPr lang="de-DE" sz="675" b="1" dirty="0">
                <a:solidFill>
                  <a:srgbClr val="FFFFFF"/>
                </a:solidFill>
                <a:latin typeface="Arial" panose="020B0604020202020204"/>
              </a:rPr>
              <a:t>Etablieren von Arbeitsgruppen zur weiteren Konkretisierung  und Entwicklung von zu definierenden Handlungsfeldern, Mitarbeit der BAUINDUSTRIE</a:t>
            </a:r>
          </a:p>
        </p:txBody>
      </p:sp>
      <p:sp>
        <p:nvSpPr>
          <p:cNvPr id="25" name="Textfeld 24">
            <a:extLst>
              <a:ext uri="{FF2B5EF4-FFF2-40B4-BE49-F238E27FC236}">
                <a16:creationId xmlns:a16="http://schemas.microsoft.com/office/drawing/2014/main" id="{3270DDFE-89BB-4FC7-874B-E19A8CCF038D}"/>
              </a:ext>
            </a:extLst>
          </p:cNvPr>
          <p:cNvSpPr txBox="1"/>
          <p:nvPr/>
        </p:nvSpPr>
        <p:spPr>
          <a:xfrm>
            <a:off x="7348170" y="3418522"/>
            <a:ext cx="1336349" cy="611706"/>
          </a:xfrm>
          <a:prstGeom prst="rect">
            <a:avLst/>
          </a:prstGeom>
          <a:noFill/>
        </p:spPr>
        <p:txBody>
          <a:bodyPr wrap="square" rtlCol="0">
            <a:spAutoFit/>
          </a:bodyPr>
          <a:lstStyle/>
          <a:p>
            <a:pPr defTabSz="685800"/>
            <a:r>
              <a:rPr lang="de-DE" sz="675">
                <a:solidFill>
                  <a:srgbClr val="FFFFFF"/>
                </a:solidFill>
                <a:latin typeface="Arial" panose="020B0604020202020204"/>
              </a:rPr>
              <a:t>Maßgebliche Finanzierung der BIM Entwicklung für die Autobahn GmbH und die Auftragsverwaltungen der Länder  durch das BMVI</a:t>
            </a:r>
          </a:p>
        </p:txBody>
      </p:sp>
      <p:sp>
        <p:nvSpPr>
          <p:cNvPr id="26" name="Textfeld 25">
            <a:extLst>
              <a:ext uri="{FF2B5EF4-FFF2-40B4-BE49-F238E27FC236}">
                <a16:creationId xmlns:a16="http://schemas.microsoft.com/office/drawing/2014/main" id="{628A6A52-340D-47BF-A8C8-EE60238906A9}"/>
              </a:ext>
            </a:extLst>
          </p:cNvPr>
          <p:cNvSpPr txBox="1"/>
          <p:nvPr/>
        </p:nvSpPr>
        <p:spPr>
          <a:xfrm>
            <a:off x="7348170" y="2758118"/>
            <a:ext cx="1336349" cy="507831"/>
          </a:xfrm>
          <a:prstGeom prst="rect">
            <a:avLst/>
          </a:prstGeom>
          <a:noFill/>
        </p:spPr>
        <p:txBody>
          <a:bodyPr wrap="square" rtlCol="0">
            <a:spAutoFit/>
          </a:bodyPr>
          <a:lstStyle/>
          <a:p>
            <a:pPr defTabSz="685800"/>
            <a:r>
              <a:rPr lang="de-DE" sz="675">
                <a:solidFill>
                  <a:srgbClr val="FFFFFF"/>
                </a:solidFill>
                <a:latin typeface="Arial" panose="020B0604020202020204"/>
              </a:rPr>
              <a:t>Beteiligung der BAUINDUSTRIE an den Entscheidungen der Bund Länder Dienstbesprechung</a:t>
            </a:r>
          </a:p>
        </p:txBody>
      </p:sp>
      <p:grpSp>
        <p:nvGrpSpPr>
          <p:cNvPr id="28" name="Gruppieren 27">
            <a:extLst>
              <a:ext uri="{FF2B5EF4-FFF2-40B4-BE49-F238E27FC236}">
                <a16:creationId xmlns:a16="http://schemas.microsoft.com/office/drawing/2014/main" id="{3296C0FE-457B-4A38-8D20-21E6B8C7B09D}"/>
              </a:ext>
            </a:extLst>
          </p:cNvPr>
          <p:cNvGrpSpPr/>
          <p:nvPr/>
        </p:nvGrpSpPr>
        <p:grpSpPr>
          <a:xfrm>
            <a:off x="463275" y="799325"/>
            <a:ext cx="2276439" cy="235526"/>
            <a:chOff x="12375" y="3522766"/>
            <a:chExt cx="8786291" cy="3514516"/>
          </a:xfrm>
        </p:grpSpPr>
        <p:sp>
          <p:nvSpPr>
            <p:cNvPr id="31" name="Pfeil: Chevron 30">
              <a:extLst>
                <a:ext uri="{FF2B5EF4-FFF2-40B4-BE49-F238E27FC236}">
                  <a16:creationId xmlns:a16="http://schemas.microsoft.com/office/drawing/2014/main" id="{8A8BDE88-A94B-4771-87D6-6DD49F7014FC}"/>
                </a:ext>
              </a:extLst>
            </p:cNvPr>
            <p:cNvSpPr/>
            <p:nvPr/>
          </p:nvSpPr>
          <p:spPr>
            <a:xfrm>
              <a:off x="12375" y="3522766"/>
              <a:ext cx="8786291" cy="3514516"/>
            </a:xfrm>
            <a:prstGeom prst="chevron">
              <a:avLst/>
            </a:prstGeom>
            <a:solidFill>
              <a:schemeClr val="accent2">
                <a:lumMod val="50000"/>
                <a:lumOff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Pfeil: Chevron 4">
              <a:extLst>
                <a:ext uri="{FF2B5EF4-FFF2-40B4-BE49-F238E27FC236}">
                  <a16:creationId xmlns:a16="http://schemas.microsoft.com/office/drawing/2014/main" id="{AEB9E4CE-C711-44A4-A93D-5BF9E508DDE2}"/>
                </a:ext>
              </a:extLst>
            </p:cNvPr>
            <p:cNvSpPr txBox="1"/>
            <p:nvPr/>
          </p:nvSpPr>
          <p:spPr>
            <a:xfrm>
              <a:off x="1078876" y="3522766"/>
              <a:ext cx="5962533" cy="35145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029" tIns="26686" rIns="13343" bIns="26686" numCol="1" spcCol="1270" anchor="ctr" anchorCtr="0">
              <a:noAutofit/>
            </a:bodyPr>
            <a:lstStyle/>
            <a:p>
              <a:pPr defTabSz="444743">
                <a:lnSpc>
                  <a:spcPct val="90000"/>
                </a:lnSpc>
                <a:spcBef>
                  <a:spcPct val="0"/>
                </a:spcBef>
                <a:spcAft>
                  <a:spcPct val="35000"/>
                </a:spcAft>
              </a:pPr>
              <a:r>
                <a:rPr lang="de-DE" sz="539" b="1">
                  <a:solidFill>
                    <a:srgbClr val="10059F"/>
                  </a:solidFill>
                  <a:latin typeface="Arial" panose="020B0604020202020204" pitchFamily="34" charset="0"/>
                  <a:cs typeface="Arial" panose="020B0604020202020204" pitchFamily="34" charset="0"/>
                </a:rPr>
                <a:t>Phase 0</a:t>
              </a:r>
              <a:r>
                <a:rPr lang="de-DE" sz="539">
                  <a:solidFill>
                    <a:srgbClr val="10059F"/>
                  </a:solidFill>
                  <a:latin typeface="Arial" panose="020B0604020202020204" pitchFamily="34" charset="0"/>
                  <a:cs typeface="Arial" panose="020B0604020202020204" pitchFamily="34" charset="0"/>
                </a:rPr>
                <a:t>: kurzfristig starten</a:t>
              </a:r>
            </a:p>
          </p:txBody>
        </p:sp>
      </p:grpSp>
      <p:cxnSp>
        <p:nvCxnSpPr>
          <p:cNvPr id="38" name="Gerader Verbinder 37">
            <a:extLst>
              <a:ext uri="{FF2B5EF4-FFF2-40B4-BE49-F238E27FC236}">
                <a16:creationId xmlns:a16="http://schemas.microsoft.com/office/drawing/2014/main" id="{11E1E3E2-6AB9-47CF-9500-B7EE6C405D6B}"/>
              </a:ext>
            </a:extLst>
          </p:cNvPr>
          <p:cNvCxnSpPr>
            <a:cxnSpLocks/>
          </p:cNvCxnSpPr>
          <p:nvPr/>
        </p:nvCxnSpPr>
        <p:spPr>
          <a:xfrm>
            <a:off x="357039" y="2379510"/>
            <a:ext cx="0" cy="51856"/>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Textfeld 38">
            <a:extLst>
              <a:ext uri="{FF2B5EF4-FFF2-40B4-BE49-F238E27FC236}">
                <a16:creationId xmlns:a16="http://schemas.microsoft.com/office/drawing/2014/main" id="{BDB673F7-6601-437E-8D9C-D98A7E1A5E63}"/>
              </a:ext>
            </a:extLst>
          </p:cNvPr>
          <p:cNvSpPr txBox="1"/>
          <p:nvPr/>
        </p:nvSpPr>
        <p:spPr>
          <a:xfrm>
            <a:off x="463275" y="4847372"/>
            <a:ext cx="6697284" cy="187103"/>
          </a:xfrm>
          <a:prstGeom prst="rect">
            <a:avLst/>
          </a:prstGeom>
          <a:solidFill>
            <a:schemeClr val="bg1"/>
          </a:solidFill>
          <a:ln>
            <a:noFill/>
          </a:ln>
        </p:spPr>
        <p:txBody>
          <a:bodyPr wrap="square" rtlCol="0">
            <a:spAutoFit/>
          </a:bodyPr>
          <a:lstStyle/>
          <a:p>
            <a:pPr defTabSz="685800"/>
            <a:r>
              <a:rPr lang="de-DE" sz="616" b="1" u="sng">
                <a:solidFill>
                  <a:srgbClr val="000000"/>
                </a:solidFill>
                <a:latin typeface="Arial" panose="020B0604020202020204" pitchFamily="34" charset="0"/>
                <a:cs typeface="Arial" panose="020B0604020202020204" pitchFamily="34" charset="0"/>
              </a:rPr>
              <a:t>Quelle</a:t>
            </a:r>
            <a:r>
              <a:rPr lang="de-DE" sz="616">
                <a:solidFill>
                  <a:srgbClr val="000000"/>
                </a:solidFill>
                <a:latin typeface="Arial" panose="020B0604020202020204" pitchFamily="34" charset="0"/>
                <a:cs typeface="Arial" panose="020B0604020202020204" pitchFamily="34" charset="0"/>
              </a:rPr>
              <a:t>: BIM Masterplan BIM Bundesfernstraßen, Abbildung 5: Dreistufiges Phasenmodell zur Einführung von BIM; farbige Ergänzungen: eigene</a:t>
            </a:r>
          </a:p>
        </p:txBody>
      </p:sp>
      <p:sp>
        <p:nvSpPr>
          <p:cNvPr id="29" name="Textfeld 28">
            <a:extLst>
              <a:ext uri="{FF2B5EF4-FFF2-40B4-BE49-F238E27FC236}">
                <a16:creationId xmlns:a16="http://schemas.microsoft.com/office/drawing/2014/main" id="{A3DB38BE-8F3F-4BC6-BD6D-BBE8E35AF859}"/>
              </a:ext>
            </a:extLst>
          </p:cNvPr>
          <p:cNvSpPr txBox="1"/>
          <p:nvPr/>
        </p:nvSpPr>
        <p:spPr>
          <a:xfrm>
            <a:off x="7348170" y="4249762"/>
            <a:ext cx="1336349" cy="403957"/>
          </a:xfrm>
          <a:prstGeom prst="rect">
            <a:avLst/>
          </a:prstGeom>
          <a:noFill/>
        </p:spPr>
        <p:txBody>
          <a:bodyPr wrap="square" rtlCol="0">
            <a:spAutoFit/>
          </a:bodyPr>
          <a:lstStyle/>
          <a:p>
            <a:pPr defTabSz="685800"/>
            <a:r>
              <a:rPr lang="de-DE" sz="675" dirty="0">
                <a:solidFill>
                  <a:srgbClr val="FFFFFF"/>
                </a:solidFill>
                <a:latin typeface="Arial" panose="020B0604020202020204"/>
              </a:rPr>
              <a:t>Regionale Begleitung der Pilotmaßnahmen durch die BIM-Cluster</a:t>
            </a:r>
          </a:p>
        </p:txBody>
      </p:sp>
      <p:sp>
        <p:nvSpPr>
          <p:cNvPr id="33" name="Rechteck 32">
            <a:extLst>
              <a:ext uri="{FF2B5EF4-FFF2-40B4-BE49-F238E27FC236}">
                <a16:creationId xmlns:a16="http://schemas.microsoft.com/office/drawing/2014/main" id="{CE46144F-3EFA-4AC8-AAC8-D9E5427D9C3E}"/>
              </a:ext>
            </a:extLst>
          </p:cNvPr>
          <p:cNvSpPr/>
          <p:nvPr/>
        </p:nvSpPr>
        <p:spPr>
          <a:xfrm rot="19977946">
            <a:off x="176196" y="1279952"/>
            <a:ext cx="2071721" cy="692497"/>
          </a:xfrm>
          <a:prstGeom prst="rect">
            <a:avLst/>
          </a:prstGeom>
          <a:noFill/>
        </p:spPr>
        <p:txBody>
          <a:bodyPr wrap="none" lIns="68580" tIns="34290" rIns="68580" bIns="34290">
            <a:spAutoFit/>
          </a:bodyPr>
          <a:lstStyle/>
          <a:p>
            <a:pPr algn="ctr"/>
            <a:r>
              <a:rPr lang="de-DE" sz="405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Entwurf</a:t>
            </a:r>
          </a:p>
        </p:txBody>
      </p:sp>
    </p:spTree>
    <p:extLst>
      <p:ext uri="{BB962C8B-B14F-4D97-AF65-F5344CB8AC3E}">
        <p14:creationId xmlns:p14="http://schemas.microsoft.com/office/powerpoint/2010/main" val="3638733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enthält.&#10;&#10;Automatisch generierte Beschreibung">
            <a:extLst>
              <a:ext uri="{FF2B5EF4-FFF2-40B4-BE49-F238E27FC236}">
                <a16:creationId xmlns:a16="http://schemas.microsoft.com/office/drawing/2014/main" id="{50240F55-ED70-424F-BFBA-8C99991C73A5}"/>
              </a:ext>
            </a:extLst>
          </p:cNvPr>
          <p:cNvPicPr>
            <a:picLocks noChangeAspect="1"/>
          </p:cNvPicPr>
          <p:nvPr/>
        </p:nvPicPr>
        <p:blipFill rotWithShape="1">
          <a:blip r:embed="rId2">
            <a:alphaModFix amt="38000"/>
          </a:blip>
          <a:srcRect/>
          <a:stretch/>
        </p:blipFill>
        <p:spPr>
          <a:xfrm>
            <a:off x="20" y="10"/>
            <a:ext cx="9143980" cy="5143490"/>
          </a:xfrm>
          <a:prstGeom prst="rect">
            <a:avLst/>
          </a:prstGeom>
          <a:noFill/>
        </p:spPr>
      </p:pic>
      <p:sp>
        <p:nvSpPr>
          <p:cNvPr id="3" name="Rechteck: abgerundete Ecken 2">
            <a:extLst>
              <a:ext uri="{FF2B5EF4-FFF2-40B4-BE49-F238E27FC236}">
                <a16:creationId xmlns:a16="http://schemas.microsoft.com/office/drawing/2014/main" id="{328C2067-9247-4C61-B6C2-D78E7F391DFE}"/>
              </a:ext>
            </a:extLst>
          </p:cNvPr>
          <p:cNvSpPr/>
          <p:nvPr/>
        </p:nvSpPr>
        <p:spPr>
          <a:xfrm>
            <a:off x="142020" y="449580"/>
            <a:ext cx="6792180" cy="4091621"/>
          </a:xfrm>
          <a:prstGeom prst="roundRect">
            <a:avLst>
              <a:gd name="adj" fmla="val 6387"/>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09964" indent="-109964" defTabSz="685800">
              <a:spcAft>
                <a:spcPts val="462"/>
              </a:spcAft>
              <a:buFontTx/>
              <a:buChar char="-"/>
            </a:pPr>
            <a:r>
              <a:rPr lang="de-DE" dirty="0">
                <a:solidFill>
                  <a:srgbClr val="FFFFFF"/>
                </a:solidFill>
                <a:latin typeface="Arial" panose="020B0604020202020204"/>
              </a:rPr>
              <a:t>Transparente Veröffentlichung über geplante BIM-Projekte inklusive AWF</a:t>
            </a:r>
          </a:p>
          <a:p>
            <a:pPr marL="109964" indent="-109964" defTabSz="685800">
              <a:spcAft>
                <a:spcPts val="462"/>
              </a:spcAft>
              <a:buFontTx/>
              <a:buChar char="-"/>
            </a:pPr>
            <a:r>
              <a:rPr lang="de-DE" dirty="0">
                <a:solidFill>
                  <a:srgbClr val="FFFFFF"/>
                </a:solidFill>
                <a:latin typeface="Arial" panose="020B0604020202020204"/>
              </a:rPr>
              <a:t>Pro AWF pro Bundesland </a:t>
            </a:r>
            <a:br>
              <a:rPr lang="de-DE" dirty="0">
                <a:solidFill>
                  <a:srgbClr val="FFFFFF"/>
                </a:solidFill>
                <a:latin typeface="Arial" panose="020B0604020202020204"/>
              </a:rPr>
            </a:br>
            <a:r>
              <a:rPr lang="de-DE" dirty="0">
                <a:solidFill>
                  <a:srgbClr val="FFFFFF"/>
                </a:solidFill>
                <a:latin typeface="Arial" panose="020B0604020202020204"/>
              </a:rPr>
              <a:t>5 BIM-Projekte als Zielvereinbarung der Bundesländer. Sinnvolle Kombination von AWF in einem Projekt sind wünschenswert.</a:t>
            </a:r>
          </a:p>
          <a:p>
            <a:pPr marL="109964" indent="-109964" defTabSz="685800">
              <a:spcAft>
                <a:spcPts val="462"/>
              </a:spcAft>
              <a:buFontTx/>
              <a:buChar char="-"/>
            </a:pPr>
            <a:r>
              <a:rPr lang="de-DE" dirty="0">
                <a:solidFill>
                  <a:srgbClr val="FFFFFF"/>
                </a:solidFill>
                <a:latin typeface="Arial" panose="020B0604020202020204"/>
              </a:rPr>
              <a:t>Fertigstellung, Verwendung und Einführung Klassenkatalog für AWF in Phase 1</a:t>
            </a:r>
          </a:p>
          <a:p>
            <a:pPr marL="109964" indent="-109964" defTabSz="685800">
              <a:spcAft>
                <a:spcPts val="462"/>
              </a:spcAft>
              <a:buFontTx/>
              <a:buChar char="-"/>
            </a:pPr>
            <a:r>
              <a:rPr lang="de-DE" dirty="0">
                <a:solidFill>
                  <a:srgbClr val="FFFFFF"/>
                </a:solidFill>
                <a:latin typeface="Arial" panose="020B0604020202020204"/>
              </a:rPr>
              <a:t>Beginn der Anpassung von Regelwerken (HOAI, VOB, STLK, etc.).</a:t>
            </a:r>
          </a:p>
          <a:p>
            <a:pPr marL="109964" indent="-109964" defTabSz="685800">
              <a:spcAft>
                <a:spcPts val="462"/>
              </a:spcAft>
              <a:buFontTx/>
              <a:buChar char="-"/>
            </a:pPr>
            <a:r>
              <a:rPr lang="de-DE" dirty="0">
                <a:solidFill>
                  <a:srgbClr val="FFFFFF"/>
                </a:solidFill>
                <a:latin typeface="Arial" panose="020B0604020202020204"/>
              </a:rPr>
              <a:t>Struktur und Konzeptionierung der IT-Plattform (Prozesse, Standards, etc.)</a:t>
            </a:r>
          </a:p>
          <a:p>
            <a:pPr marL="109964" indent="-109964" defTabSz="685800">
              <a:spcAft>
                <a:spcPts val="462"/>
              </a:spcAft>
              <a:buFontTx/>
              <a:buChar char="-"/>
            </a:pPr>
            <a:r>
              <a:rPr lang="de-DE" dirty="0">
                <a:solidFill>
                  <a:srgbClr val="FFFFFF"/>
                </a:solidFill>
                <a:latin typeface="Arial" panose="020B0604020202020204"/>
              </a:rPr>
              <a:t>Start des BIM-Portals / CDE</a:t>
            </a:r>
          </a:p>
          <a:p>
            <a:pPr marL="109964" indent="-109964" defTabSz="685800">
              <a:buFontTx/>
              <a:buChar char="-"/>
            </a:pPr>
            <a:endParaRPr lang="de-DE" dirty="0">
              <a:solidFill>
                <a:srgbClr val="FFFFFF"/>
              </a:solidFill>
              <a:latin typeface="Arial" panose="020B0604020202020204"/>
            </a:endParaRPr>
          </a:p>
        </p:txBody>
      </p:sp>
    </p:spTree>
    <p:extLst>
      <p:ext uri="{BB962C8B-B14F-4D97-AF65-F5344CB8AC3E}">
        <p14:creationId xmlns:p14="http://schemas.microsoft.com/office/powerpoint/2010/main" val="745529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enthält.&#10;&#10;Automatisch generierte Beschreibung">
            <a:extLst>
              <a:ext uri="{FF2B5EF4-FFF2-40B4-BE49-F238E27FC236}">
                <a16:creationId xmlns:a16="http://schemas.microsoft.com/office/drawing/2014/main" id="{50240F55-ED70-424F-BFBA-8C99991C73A5}"/>
              </a:ext>
            </a:extLst>
          </p:cNvPr>
          <p:cNvPicPr>
            <a:picLocks noChangeAspect="1"/>
          </p:cNvPicPr>
          <p:nvPr/>
        </p:nvPicPr>
        <p:blipFill rotWithShape="1">
          <a:blip r:embed="rId2">
            <a:alphaModFix amt="38000"/>
          </a:blip>
          <a:srcRect/>
          <a:stretch/>
        </p:blipFill>
        <p:spPr>
          <a:xfrm>
            <a:off x="20" y="10"/>
            <a:ext cx="9143980" cy="5143490"/>
          </a:xfrm>
          <a:prstGeom prst="rect">
            <a:avLst/>
          </a:prstGeom>
          <a:noFill/>
        </p:spPr>
      </p:pic>
      <p:sp>
        <p:nvSpPr>
          <p:cNvPr id="3" name="Rechteck: abgerundete Ecken 2">
            <a:extLst>
              <a:ext uri="{FF2B5EF4-FFF2-40B4-BE49-F238E27FC236}">
                <a16:creationId xmlns:a16="http://schemas.microsoft.com/office/drawing/2014/main" id="{93A4A2B9-8B52-49C5-AFA5-0F2C9A06FC6E}"/>
              </a:ext>
            </a:extLst>
          </p:cNvPr>
          <p:cNvSpPr/>
          <p:nvPr/>
        </p:nvSpPr>
        <p:spPr>
          <a:xfrm>
            <a:off x="1184146" y="578500"/>
            <a:ext cx="6033194" cy="4319123"/>
          </a:xfrm>
          <a:prstGeom prst="roundRect">
            <a:avLst>
              <a:gd name="adj" fmla="val 6387"/>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09964" indent="-109964" defTabSz="685800">
              <a:spcAft>
                <a:spcPts val="462"/>
              </a:spcAft>
              <a:buFontTx/>
              <a:buChar char="-"/>
            </a:pPr>
            <a:r>
              <a:rPr lang="de-DE" dirty="0">
                <a:solidFill>
                  <a:srgbClr val="FFFFFF"/>
                </a:solidFill>
                <a:latin typeface="Arial" panose="020B0604020202020204"/>
              </a:rPr>
              <a:t>Frühzeitiger Beginn Phase 2</a:t>
            </a:r>
          </a:p>
          <a:p>
            <a:pPr marL="109964" indent="-109964" defTabSz="685800">
              <a:spcAft>
                <a:spcPts val="462"/>
              </a:spcAft>
              <a:buFontTx/>
              <a:buChar char="-"/>
            </a:pPr>
            <a:r>
              <a:rPr lang="de-DE" dirty="0">
                <a:solidFill>
                  <a:srgbClr val="FFFFFF"/>
                </a:solidFill>
                <a:latin typeface="Arial" panose="020B0604020202020204"/>
              </a:rPr>
              <a:t>Konsequente Einführung der Fachmodelle und Klassen von buildingSMART in der jeweils gültigen Fassung/Version.</a:t>
            </a:r>
          </a:p>
          <a:p>
            <a:pPr marL="109964" indent="-109964" defTabSz="685800">
              <a:spcAft>
                <a:spcPts val="462"/>
              </a:spcAft>
              <a:buFontTx/>
              <a:buChar char="-"/>
            </a:pPr>
            <a:r>
              <a:rPr lang="de-DE" dirty="0">
                <a:solidFill>
                  <a:srgbClr val="FFFFFF"/>
                </a:solidFill>
                <a:latin typeface="Arial" panose="020B0604020202020204"/>
              </a:rPr>
              <a:t>Fortschreibung und Anpassung der Merkmale projektspezifisch. </a:t>
            </a:r>
          </a:p>
          <a:p>
            <a:pPr marL="109964" indent="-109964" defTabSz="685800">
              <a:spcAft>
                <a:spcPts val="462"/>
              </a:spcAft>
              <a:buFontTx/>
              <a:buChar char="-"/>
            </a:pPr>
            <a:r>
              <a:rPr lang="de-DE" dirty="0">
                <a:solidFill>
                  <a:srgbClr val="FFFFFF"/>
                </a:solidFill>
                <a:latin typeface="Arial" panose="020B0604020202020204"/>
              </a:rPr>
              <a:t>Pilotprojekte starten auch für AWF (110 - 190) in der Bauausführung. Bauunternehmen können die Modelle entwickeln.</a:t>
            </a:r>
          </a:p>
          <a:p>
            <a:pPr marL="109964" indent="-109964" defTabSz="685800">
              <a:spcAft>
                <a:spcPts val="462"/>
              </a:spcAft>
              <a:buFontTx/>
              <a:buChar char="-"/>
            </a:pPr>
            <a:r>
              <a:rPr lang="de-DE" dirty="0">
                <a:solidFill>
                  <a:srgbClr val="FFFFFF"/>
                </a:solidFill>
                <a:latin typeface="Arial" panose="020B0604020202020204"/>
              </a:rPr>
              <a:t>20% der Pilotprojekte werden umgesetzt und 50% der Pilotprojekte sind in Planung</a:t>
            </a:r>
          </a:p>
          <a:p>
            <a:pPr marL="109964" indent="-109964" defTabSz="685800">
              <a:spcAft>
                <a:spcPts val="462"/>
              </a:spcAft>
              <a:buFontTx/>
              <a:buChar char="-"/>
            </a:pPr>
            <a:r>
              <a:rPr lang="de-DE" dirty="0">
                <a:solidFill>
                  <a:srgbClr val="FFFFFF"/>
                </a:solidFill>
                <a:latin typeface="Arial" panose="020B0604020202020204"/>
              </a:rPr>
              <a:t>Erprobung und Etablierung des BIM-Portals / CDE</a:t>
            </a:r>
          </a:p>
          <a:p>
            <a:pPr marL="109964" indent="-109964" defTabSz="685800">
              <a:buFontTx/>
              <a:buChar char="-"/>
            </a:pPr>
            <a:endParaRPr lang="de-DE" dirty="0">
              <a:solidFill>
                <a:srgbClr val="FFFFFF"/>
              </a:solidFill>
              <a:latin typeface="Arial" panose="020B0604020202020204"/>
            </a:endParaRPr>
          </a:p>
          <a:p>
            <a:pPr marL="109964" indent="-109964" defTabSz="685800">
              <a:buFontTx/>
              <a:buChar char="-"/>
            </a:pPr>
            <a:endParaRPr lang="de-DE" dirty="0">
              <a:solidFill>
                <a:srgbClr val="FFFFFF"/>
              </a:solidFill>
              <a:latin typeface="Arial" panose="020B0604020202020204"/>
            </a:endParaRPr>
          </a:p>
        </p:txBody>
      </p:sp>
    </p:spTree>
    <p:extLst>
      <p:ext uri="{BB962C8B-B14F-4D97-AF65-F5344CB8AC3E}">
        <p14:creationId xmlns:p14="http://schemas.microsoft.com/office/powerpoint/2010/main" val="887511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enthält.&#10;&#10;Automatisch generierte Beschreibung">
            <a:extLst>
              <a:ext uri="{FF2B5EF4-FFF2-40B4-BE49-F238E27FC236}">
                <a16:creationId xmlns:a16="http://schemas.microsoft.com/office/drawing/2014/main" id="{50240F55-ED70-424F-BFBA-8C99991C73A5}"/>
              </a:ext>
            </a:extLst>
          </p:cNvPr>
          <p:cNvPicPr>
            <a:picLocks noChangeAspect="1"/>
          </p:cNvPicPr>
          <p:nvPr/>
        </p:nvPicPr>
        <p:blipFill rotWithShape="1">
          <a:blip r:embed="rId2">
            <a:alphaModFix amt="38000"/>
          </a:blip>
          <a:srcRect/>
          <a:stretch/>
        </p:blipFill>
        <p:spPr>
          <a:xfrm>
            <a:off x="20" y="10"/>
            <a:ext cx="9143980" cy="5143490"/>
          </a:xfrm>
          <a:prstGeom prst="rect">
            <a:avLst/>
          </a:prstGeom>
          <a:noFill/>
        </p:spPr>
      </p:pic>
      <p:sp>
        <p:nvSpPr>
          <p:cNvPr id="5" name="Rechteck: abgerundete Ecken 4">
            <a:extLst>
              <a:ext uri="{FF2B5EF4-FFF2-40B4-BE49-F238E27FC236}">
                <a16:creationId xmlns:a16="http://schemas.microsoft.com/office/drawing/2014/main" id="{1768B6E2-E3F4-4F27-AF88-5CE2E6978EE4}"/>
              </a:ext>
            </a:extLst>
          </p:cNvPr>
          <p:cNvSpPr/>
          <p:nvPr/>
        </p:nvSpPr>
        <p:spPr>
          <a:xfrm>
            <a:off x="1811402" y="587869"/>
            <a:ext cx="3519065" cy="3967762"/>
          </a:xfrm>
          <a:prstGeom prst="roundRect">
            <a:avLst>
              <a:gd name="adj" fmla="val 6387"/>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09964" indent="-109964" defTabSz="685800">
              <a:spcAft>
                <a:spcPts val="462"/>
              </a:spcAft>
              <a:buFontTx/>
              <a:buChar char="-"/>
            </a:pPr>
            <a:r>
              <a:rPr lang="de-DE" dirty="0">
                <a:solidFill>
                  <a:srgbClr val="FFFFFF"/>
                </a:solidFill>
                <a:latin typeface="Arial" panose="020B0604020202020204"/>
              </a:rPr>
              <a:t>Bis zum Ende der zweiten Phase müssen alle AWF in Pilotprojekte durchgeführt worden sein</a:t>
            </a:r>
          </a:p>
          <a:p>
            <a:pPr marL="109964" indent="-109964" defTabSz="685800">
              <a:spcAft>
                <a:spcPts val="462"/>
              </a:spcAft>
              <a:buFontTx/>
              <a:buChar char="-"/>
            </a:pPr>
            <a:r>
              <a:rPr lang="de-DE" dirty="0">
                <a:solidFill>
                  <a:srgbClr val="FFFFFF"/>
                </a:solidFill>
                <a:latin typeface="Arial" panose="020B0604020202020204"/>
              </a:rPr>
              <a:t>Weitere 50% der Pilotprojekte werden umgesetzt und restliche 30% der Pilotprojekte sind in Planung.</a:t>
            </a:r>
          </a:p>
          <a:p>
            <a:pPr marL="109964" indent="-109964" defTabSz="685800">
              <a:spcAft>
                <a:spcPts val="462"/>
              </a:spcAft>
              <a:buFontTx/>
              <a:buChar char="-"/>
            </a:pPr>
            <a:r>
              <a:rPr lang="de-DE" dirty="0">
                <a:solidFill>
                  <a:srgbClr val="FFFFFF"/>
                </a:solidFill>
                <a:latin typeface="Arial" panose="020B0604020202020204"/>
              </a:rPr>
              <a:t>Erprobung und Etablierung des BIM-Portals / CDE</a:t>
            </a:r>
          </a:p>
          <a:p>
            <a:pPr marL="109964" indent="-109964" defTabSz="685800">
              <a:spcAft>
                <a:spcPts val="462"/>
              </a:spcAft>
              <a:buFontTx/>
              <a:buChar char="-"/>
            </a:pPr>
            <a:endParaRPr lang="de-DE" dirty="0">
              <a:solidFill>
                <a:srgbClr val="FFFFFF"/>
              </a:solidFill>
              <a:latin typeface="Arial" panose="020B0604020202020204"/>
            </a:endParaRPr>
          </a:p>
          <a:p>
            <a:pPr marL="109964" indent="-109964" defTabSz="685800">
              <a:buFontTx/>
              <a:buChar char="-"/>
            </a:pPr>
            <a:endParaRPr lang="de-DE" dirty="0">
              <a:solidFill>
                <a:srgbClr val="FFFFFF"/>
              </a:solidFill>
              <a:latin typeface="Arial" panose="020B0604020202020204"/>
            </a:endParaRPr>
          </a:p>
          <a:p>
            <a:pPr marL="109964" indent="-109964" defTabSz="685800">
              <a:buFontTx/>
              <a:buChar char="-"/>
            </a:pPr>
            <a:endParaRPr lang="de-DE" dirty="0">
              <a:solidFill>
                <a:srgbClr val="FFFFFF"/>
              </a:solidFill>
              <a:latin typeface="Arial" panose="020B0604020202020204"/>
            </a:endParaRPr>
          </a:p>
        </p:txBody>
      </p:sp>
      <p:sp>
        <p:nvSpPr>
          <p:cNvPr id="6" name="Rechteck: abgerundete Ecken 5">
            <a:extLst>
              <a:ext uri="{FF2B5EF4-FFF2-40B4-BE49-F238E27FC236}">
                <a16:creationId xmlns:a16="http://schemas.microsoft.com/office/drawing/2014/main" id="{2B6008C8-F174-4DF2-B42C-0DBDAC42D179}"/>
              </a:ext>
            </a:extLst>
          </p:cNvPr>
          <p:cNvSpPr/>
          <p:nvPr/>
        </p:nvSpPr>
        <p:spPr>
          <a:xfrm>
            <a:off x="5477701" y="573438"/>
            <a:ext cx="3519065" cy="3967762"/>
          </a:xfrm>
          <a:prstGeom prst="roundRect">
            <a:avLst>
              <a:gd name="adj" fmla="val 6387"/>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09964" indent="-109964" defTabSz="685800">
              <a:spcAft>
                <a:spcPts val="462"/>
              </a:spcAft>
              <a:buFontTx/>
              <a:buChar char="-"/>
            </a:pPr>
            <a:r>
              <a:rPr lang="de-DE" dirty="0">
                <a:solidFill>
                  <a:srgbClr val="FFFFFF"/>
                </a:solidFill>
                <a:latin typeface="Arial" panose="020B0604020202020204"/>
              </a:rPr>
              <a:t>Angepasste Fassung der HOAI, VOB, STLK, etc.</a:t>
            </a:r>
          </a:p>
          <a:p>
            <a:pPr marL="109964" indent="-109964" defTabSz="685800">
              <a:spcAft>
                <a:spcPts val="462"/>
              </a:spcAft>
              <a:buFontTx/>
              <a:buChar char="-"/>
            </a:pPr>
            <a:r>
              <a:rPr lang="de-DE" dirty="0">
                <a:solidFill>
                  <a:srgbClr val="FFFFFF"/>
                </a:solidFill>
                <a:latin typeface="Arial" panose="020B0604020202020204"/>
              </a:rPr>
              <a:t>Restliche 30% der Pilotprojekte werden umgesetzt.</a:t>
            </a:r>
          </a:p>
          <a:p>
            <a:pPr marL="109964" indent="-109964" defTabSz="685800">
              <a:spcAft>
                <a:spcPts val="462"/>
              </a:spcAft>
              <a:buFontTx/>
              <a:buChar char="-"/>
            </a:pPr>
            <a:r>
              <a:rPr lang="de-DE" dirty="0">
                <a:solidFill>
                  <a:srgbClr val="FFFFFF"/>
                </a:solidFill>
                <a:latin typeface="Arial" panose="020B0604020202020204"/>
              </a:rPr>
              <a:t>Fertigstellung IT-Plattform</a:t>
            </a:r>
          </a:p>
          <a:p>
            <a:pPr marL="109964" indent="-109964" defTabSz="685800">
              <a:buFontTx/>
              <a:buChar char="-"/>
            </a:pPr>
            <a:endParaRPr lang="de-DE" dirty="0">
              <a:solidFill>
                <a:srgbClr val="FFFFFF"/>
              </a:solidFill>
              <a:latin typeface="Arial" panose="020B0604020202020204"/>
            </a:endParaRPr>
          </a:p>
          <a:p>
            <a:pPr marL="109964" indent="-109964" defTabSz="685800">
              <a:buFontTx/>
              <a:buChar char="-"/>
            </a:pPr>
            <a:endParaRPr lang="de-DE" dirty="0">
              <a:solidFill>
                <a:srgbClr val="FFFFFF"/>
              </a:solidFill>
              <a:latin typeface="Arial" panose="020B0604020202020204"/>
            </a:endParaRPr>
          </a:p>
        </p:txBody>
      </p:sp>
    </p:spTree>
    <p:extLst>
      <p:ext uri="{BB962C8B-B14F-4D97-AF65-F5344CB8AC3E}">
        <p14:creationId xmlns:p14="http://schemas.microsoft.com/office/powerpoint/2010/main" val="2905316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enthält.&#10;&#10;Automatisch generierte Beschreibung">
            <a:extLst>
              <a:ext uri="{FF2B5EF4-FFF2-40B4-BE49-F238E27FC236}">
                <a16:creationId xmlns:a16="http://schemas.microsoft.com/office/drawing/2014/main" id="{50240F55-ED70-424F-BFBA-8C99991C73A5}"/>
              </a:ext>
            </a:extLst>
          </p:cNvPr>
          <p:cNvPicPr>
            <a:picLocks noChangeAspect="1"/>
          </p:cNvPicPr>
          <p:nvPr/>
        </p:nvPicPr>
        <p:blipFill rotWithShape="1">
          <a:blip r:embed="rId2">
            <a:alphaModFix amt="38000"/>
          </a:blip>
          <a:srcRect/>
          <a:stretch/>
        </p:blipFill>
        <p:spPr>
          <a:xfrm>
            <a:off x="20" y="10"/>
            <a:ext cx="9143980" cy="5143490"/>
          </a:xfrm>
          <a:prstGeom prst="rect">
            <a:avLst/>
          </a:prstGeom>
          <a:noFill/>
        </p:spPr>
      </p:pic>
      <p:sp>
        <p:nvSpPr>
          <p:cNvPr id="3" name="Rechteck 2">
            <a:extLst>
              <a:ext uri="{FF2B5EF4-FFF2-40B4-BE49-F238E27FC236}">
                <a16:creationId xmlns:a16="http://schemas.microsoft.com/office/drawing/2014/main" id="{B19D19F8-DEE1-49D0-8605-68A3E49E47D6}"/>
              </a:ext>
            </a:extLst>
          </p:cNvPr>
          <p:cNvSpPr/>
          <p:nvPr/>
        </p:nvSpPr>
        <p:spPr>
          <a:xfrm>
            <a:off x="1623848" y="610243"/>
            <a:ext cx="7271094" cy="4319123"/>
          </a:xfrm>
          <a:prstGeom prst="rect">
            <a:avLst/>
          </a:prstGeom>
          <a:solidFill>
            <a:schemeClr val="accent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de-DE" sz="675">
              <a:solidFill>
                <a:srgbClr val="FFFFFF"/>
              </a:solidFill>
              <a:latin typeface="Arial" panose="020B0604020202020204"/>
            </a:endParaRPr>
          </a:p>
        </p:txBody>
      </p:sp>
      <p:sp>
        <p:nvSpPr>
          <p:cNvPr id="4" name="Textfeld 3">
            <a:extLst>
              <a:ext uri="{FF2B5EF4-FFF2-40B4-BE49-F238E27FC236}">
                <a16:creationId xmlns:a16="http://schemas.microsoft.com/office/drawing/2014/main" id="{D8F40F56-8440-4F56-AE8B-EB09D8741801}"/>
              </a:ext>
            </a:extLst>
          </p:cNvPr>
          <p:cNvSpPr txBox="1"/>
          <p:nvPr/>
        </p:nvSpPr>
        <p:spPr>
          <a:xfrm>
            <a:off x="2002221" y="670546"/>
            <a:ext cx="6517617" cy="369332"/>
          </a:xfrm>
          <a:prstGeom prst="rect">
            <a:avLst/>
          </a:prstGeom>
          <a:noFill/>
        </p:spPr>
        <p:txBody>
          <a:bodyPr wrap="square" rtlCol="0">
            <a:spAutoFit/>
          </a:bodyPr>
          <a:lstStyle/>
          <a:p>
            <a:pPr defTabSz="685800"/>
            <a:r>
              <a:rPr lang="de-DE" u="sng" dirty="0">
                <a:solidFill>
                  <a:srgbClr val="FFFFFF"/>
                </a:solidFill>
                <a:latin typeface="Arial" panose="020B0604020202020204"/>
              </a:rPr>
              <a:t>Organisatorisch</a:t>
            </a:r>
          </a:p>
        </p:txBody>
      </p:sp>
      <p:sp>
        <p:nvSpPr>
          <p:cNvPr id="5" name="Textfeld 4">
            <a:extLst>
              <a:ext uri="{FF2B5EF4-FFF2-40B4-BE49-F238E27FC236}">
                <a16:creationId xmlns:a16="http://schemas.microsoft.com/office/drawing/2014/main" id="{2535A445-A99E-459C-9A92-2CA4E5B2B933}"/>
              </a:ext>
            </a:extLst>
          </p:cNvPr>
          <p:cNvSpPr txBox="1"/>
          <p:nvPr/>
        </p:nvSpPr>
        <p:spPr>
          <a:xfrm>
            <a:off x="1794835" y="1072956"/>
            <a:ext cx="6747795" cy="646331"/>
          </a:xfrm>
          <a:prstGeom prst="rect">
            <a:avLst/>
          </a:prstGeom>
          <a:noFill/>
        </p:spPr>
        <p:txBody>
          <a:bodyPr wrap="square" rtlCol="0">
            <a:spAutoFit/>
          </a:bodyPr>
          <a:lstStyle/>
          <a:p>
            <a:pPr defTabSz="685800"/>
            <a:r>
              <a:rPr lang="de-DE" dirty="0">
                <a:solidFill>
                  <a:srgbClr val="FFFFFF"/>
                </a:solidFill>
                <a:latin typeface="Arial" panose="020B0604020202020204"/>
              </a:rPr>
              <a:t>Einsetzen einer Pflegestelle für das BIM Portal unter Beteiligung der BAUINDUSTRIE</a:t>
            </a:r>
          </a:p>
        </p:txBody>
      </p:sp>
      <p:sp>
        <p:nvSpPr>
          <p:cNvPr id="6" name="Textfeld 5">
            <a:extLst>
              <a:ext uri="{FF2B5EF4-FFF2-40B4-BE49-F238E27FC236}">
                <a16:creationId xmlns:a16="http://schemas.microsoft.com/office/drawing/2014/main" id="{F78DC4BA-F11F-434E-8EBB-A87E6718D2D0}"/>
              </a:ext>
            </a:extLst>
          </p:cNvPr>
          <p:cNvSpPr txBox="1"/>
          <p:nvPr/>
        </p:nvSpPr>
        <p:spPr>
          <a:xfrm>
            <a:off x="1794835" y="1797533"/>
            <a:ext cx="6747795" cy="923330"/>
          </a:xfrm>
          <a:prstGeom prst="rect">
            <a:avLst/>
          </a:prstGeom>
          <a:noFill/>
        </p:spPr>
        <p:txBody>
          <a:bodyPr wrap="square" rtlCol="0">
            <a:spAutoFit/>
          </a:bodyPr>
          <a:lstStyle/>
          <a:p>
            <a:pPr defTabSz="685800"/>
            <a:r>
              <a:rPr lang="de-DE" b="1" dirty="0">
                <a:solidFill>
                  <a:srgbClr val="FFFFFF"/>
                </a:solidFill>
                <a:latin typeface="Arial" panose="020B0604020202020204"/>
              </a:rPr>
              <a:t>Etablieren von Arbeitsgruppen zur weiteren Konkretisierung  und Entwicklung von zu definierenden Handlungsfeldern, Mitarbeit der BAUINDUSTRIE</a:t>
            </a:r>
          </a:p>
        </p:txBody>
      </p:sp>
      <p:sp>
        <p:nvSpPr>
          <p:cNvPr id="7" name="Textfeld 6">
            <a:extLst>
              <a:ext uri="{FF2B5EF4-FFF2-40B4-BE49-F238E27FC236}">
                <a16:creationId xmlns:a16="http://schemas.microsoft.com/office/drawing/2014/main" id="{F8754780-CDDE-40CF-867F-C7DF21FE47D7}"/>
              </a:ext>
            </a:extLst>
          </p:cNvPr>
          <p:cNvSpPr txBox="1"/>
          <p:nvPr/>
        </p:nvSpPr>
        <p:spPr>
          <a:xfrm>
            <a:off x="1794835" y="3379108"/>
            <a:ext cx="6747795" cy="923330"/>
          </a:xfrm>
          <a:prstGeom prst="rect">
            <a:avLst/>
          </a:prstGeom>
          <a:noFill/>
        </p:spPr>
        <p:txBody>
          <a:bodyPr wrap="square" rtlCol="0">
            <a:spAutoFit/>
          </a:bodyPr>
          <a:lstStyle/>
          <a:p>
            <a:pPr defTabSz="685800"/>
            <a:r>
              <a:rPr lang="de-DE">
                <a:solidFill>
                  <a:srgbClr val="FFFFFF"/>
                </a:solidFill>
                <a:latin typeface="Arial" panose="020B0604020202020204"/>
              </a:rPr>
              <a:t>Maßgebliche Finanzierung der BIM Entwicklung für die Autobahn GmbH und die Auftragsverwaltungen der Länder  durch das BMVI</a:t>
            </a:r>
          </a:p>
        </p:txBody>
      </p:sp>
      <p:sp>
        <p:nvSpPr>
          <p:cNvPr id="8" name="Textfeld 7">
            <a:extLst>
              <a:ext uri="{FF2B5EF4-FFF2-40B4-BE49-F238E27FC236}">
                <a16:creationId xmlns:a16="http://schemas.microsoft.com/office/drawing/2014/main" id="{77D0C459-9B8B-464B-8174-1367D6A466DF}"/>
              </a:ext>
            </a:extLst>
          </p:cNvPr>
          <p:cNvSpPr txBox="1"/>
          <p:nvPr/>
        </p:nvSpPr>
        <p:spPr>
          <a:xfrm>
            <a:off x="1794835" y="2718704"/>
            <a:ext cx="6747795" cy="646331"/>
          </a:xfrm>
          <a:prstGeom prst="rect">
            <a:avLst/>
          </a:prstGeom>
          <a:noFill/>
        </p:spPr>
        <p:txBody>
          <a:bodyPr wrap="square" rtlCol="0">
            <a:spAutoFit/>
          </a:bodyPr>
          <a:lstStyle/>
          <a:p>
            <a:pPr defTabSz="685800"/>
            <a:r>
              <a:rPr lang="de-DE">
                <a:solidFill>
                  <a:srgbClr val="FFFFFF"/>
                </a:solidFill>
                <a:latin typeface="Arial" panose="020B0604020202020204"/>
              </a:rPr>
              <a:t>Beteiligung der BAUINDUSTRIE an den Entscheidungen der Bund Länder Dienstbesprechung</a:t>
            </a:r>
          </a:p>
        </p:txBody>
      </p:sp>
      <p:sp>
        <p:nvSpPr>
          <p:cNvPr id="9" name="Textfeld 8">
            <a:extLst>
              <a:ext uri="{FF2B5EF4-FFF2-40B4-BE49-F238E27FC236}">
                <a16:creationId xmlns:a16="http://schemas.microsoft.com/office/drawing/2014/main" id="{A1F47CE2-8921-4F09-A9A4-137A70880169}"/>
              </a:ext>
            </a:extLst>
          </p:cNvPr>
          <p:cNvSpPr txBox="1"/>
          <p:nvPr/>
        </p:nvSpPr>
        <p:spPr>
          <a:xfrm>
            <a:off x="1794835" y="4210348"/>
            <a:ext cx="6747795" cy="646331"/>
          </a:xfrm>
          <a:prstGeom prst="rect">
            <a:avLst/>
          </a:prstGeom>
          <a:noFill/>
        </p:spPr>
        <p:txBody>
          <a:bodyPr wrap="square" rtlCol="0">
            <a:spAutoFit/>
          </a:bodyPr>
          <a:lstStyle/>
          <a:p>
            <a:pPr defTabSz="685800"/>
            <a:r>
              <a:rPr lang="de-DE" dirty="0">
                <a:solidFill>
                  <a:srgbClr val="FFFFFF"/>
                </a:solidFill>
                <a:latin typeface="Arial" panose="020B0604020202020204"/>
              </a:rPr>
              <a:t>Regionale Begleitung der Pilotmaßnahmen durch die BIM-Cluster</a:t>
            </a:r>
          </a:p>
        </p:txBody>
      </p:sp>
    </p:spTree>
    <p:extLst>
      <p:ext uri="{BB962C8B-B14F-4D97-AF65-F5344CB8AC3E}">
        <p14:creationId xmlns:p14="http://schemas.microsoft.com/office/powerpoint/2010/main" val="63287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Text enthält.&#10;&#10;Automatisch generierte Beschreibung">
            <a:extLst>
              <a:ext uri="{FF2B5EF4-FFF2-40B4-BE49-F238E27FC236}">
                <a16:creationId xmlns:a16="http://schemas.microsoft.com/office/drawing/2014/main" id="{9F49928C-A0F3-4F66-9FA1-0568D9C78F64}"/>
              </a:ext>
            </a:extLst>
          </p:cNvPr>
          <p:cNvPicPr>
            <a:picLocks noChangeAspect="1"/>
          </p:cNvPicPr>
          <p:nvPr/>
        </p:nvPicPr>
        <p:blipFill rotWithShape="1">
          <a:blip r:embed="rId2">
            <a:alphaModFix amt="38000"/>
          </a:blip>
          <a:srcRect/>
          <a:stretch/>
        </p:blipFill>
        <p:spPr>
          <a:xfrm>
            <a:off x="-9525" y="10"/>
            <a:ext cx="9306540" cy="5234930"/>
          </a:xfrm>
          <a:prstGeom prst="rect">
            <a:avLst/>
          </a:prstGeom>
          <a:noFill/>
        </p:spPr>
      </p:pic>
      <p:sp>
        <p:nvSpPr>
          <p:cNvPr id="6" name="Datumsplatzhalter 5">
            <a:extLst>
              <a:ext uri="{FF2B5EF4-FFF2-40B4-BE49-F238E27FC236}">
                <a16:creationId xmlns:a16="http://schemas.microsoft.com/office/drawing/2014/main" id="{A80C3639-719B-4336-ABEB-8B7B502B635E}"/>
              </a:ext>
            </a:extLst>
          </p:cNvPr>
          <p:cNvSpPr>
            <a:spLocks noGrp="1"/>
          </p:cNvSpPr>
          <p:nvPr>
            <p:ph type="dt" sz="half" idx="4294967295"/>
          </p:nvPr>
        </p:nvSpPr>
        <p:spPr>
          <a:xfrm>
            <a:off x="8410575" y="4862513"/>
            <a:ext cx="733425" cy="274637"/>
          </a:xfrm>
        </p:spPr>
        <p:txBody>
          <a:bodyPr/>
          <a:lstStyle/>
          <a:p>
            <a:r>
              <a:rPr lang="de-DE"/>
              <a:t>//  </a:t>
            </a:r>
            <a:fld id="{9B9AED2B-072E-FD45-8B13-23E21121A715}" type="datetime1">
              <a:rPr lang="de-DE" smtClean="0"/>
              <a:t>19.11.2021</a:t>
            </a:fld>
            <a:endParaRPr lang="de-DE"/>
          </a:p>
        </p:txBody>
      </p:sp>
      <p:sp>
        <p:nvSpPr>
          <p:cNvPr id="7" name="Fußzeilenplatzhalter 6">
            <a:extLst>
              <a:ext uri="{FF2B5EF4-FFF2-40B4-BE49-F238E27FC236}">
                <a16:creationId xmlns:a16="http://schemas.microsoft.com/office/drawing/2014/main" id="{AB904920-F54E-4E42-BC83-7D4888A668A1}"/>
              </a:ext>
            </a:extLst>
          </p:cNvPr>
          <p:cNvSpPr>
            <a:spLocks noGrp="1"/>
          </p:cNvSpPr>
          <p:nvPr>
            <p:ph type="ftr" sz="quarter" idx="4294967295"/>
          </p:nvPr>
        </p:nvSpPr>
        <p:spPr>
          <a:xfrm>
            <a:off x="0" y="4862513"/>
            <a:ext cx="9144000" cy="274637"/>
          </a:xfrm>
        </p:spPr>
        <p:txBody>
          <a:bodyPr/>
          <a:lstStyle/>
          <a:p>
            <a:r>
              <a:rPr lang="de-DE" spc="15"/>
              <a:t>Hier steht der Titel der Präsentation</a:t>
            </a:r>
            <a:endParaRPr lang="de-DE"/>
          </a:p>
        </p:txBody>
      </p:sp>
      <p:sp>
        <p:nvSpPr>
          <p:cNvPr id="8" name="Foliennummernplatzhalter 7">
            <a:extLst>
              <a:ext uri="{FF2B5EF4-FFF2-40B4-BE49-F238E27FC236}">
                <a16:creationId xmlns:a16="http://schemas.microsoft.com/office/drawing/2014/main" id="{5EAACF00-5DC0-4A54-961D-572FC80DB623}"/>
              </a:ext>
            </a:extLst>
          </p:cNvPr>
          <p:cNvSpPr>
            <a:spLocks noGrp="1"/>
          </p:cNvSpPr>
          <p:nvPr>
            <p:ph type="sldNum" sz="quarter" idx="4294967295"/>
          </p:nvPr>
        </p:nvSpPr>
        <p:spPr>
          <a:xfrm>
            <a:off x="7086600" y="4862513"/>
            <a:ext cx="2057400" cy="274637"/>
          </a:xfrm>
        </p:spPr>
        <p:txBody>
          <a:bodyPr/>
          <a:lstStyle/>
          <a:p>
            <a:fld id="{0E3EC3FE-5EE7-2A4D-8400-1DBE2140A417}" type="slidenum">
              <a:rPr lang="de-DE" smtClean="0"/>
              <a:pPr/>
              <a:t>17</a:t>
            </a:fld>
            <a:endParaRPr lang="de-DE"/>
          </a:p>
        </p:txBody>
      </p:sp>
      <p:pic>
        <p:nvPicPr>
          <p:cNvPr id="9" name="Grafik 8">
            <a:extLst>
              <a:ext uri="{FF2B5EF4-FFF2-40B4-BE49-F238E27FC236}">
                <a16:creationId xmlns:a16="http://schemas.microsoft.com/office/drawing/2014/main" id="{DC4919AA-3320-4262-939B-FAC31D41A47D}"/>
              </a:ext>
            </a:extLst>
          </p:cNvPr>
          <p:cNvPicPr>
            <a:picLocks noChangeAspect="1"/>
          </p:cNvPicPr>
          <p:nvPr/>
        </p:nvPicPr>
        <p:blipFill>
          <a:blip r:embed="rId3"/>
          <a:stretch>
            <a:fillRect/>
          </a:stretch>
        </p:blipFill>
        <p:spPr>
          <a:xfrm>
            <a:off x="591570" y="662940"/>
            <a:ext cx="8262768" cy="3962400"/>
          </a:xfrm>
          <a:prstGeom prst="rect">
            <a:avLst/>
          </a:prstGeom>
        </p:spPr>
      </p:pic>
    </p:spTree>
    <p:extLst>
      <p:ext uri="{BB962C8B-B14F-4D97-AF65-F5344CB8AC3E}">
        <p14:creationId xmlns:p14="http://schemas.microsoft.com/office/powerpoint/2010/main" val="2277992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2BDB1BD-F45C-4235-A2B5-8E3DC97D7055}"/>
              </a:ext>
            </a:extLst>
          </p:cNvPr>
          <p:cNvSpPr>
            <a:spLocks noGrp="1"/>
          </p:cNvSpPr>
          <p:nvPr>
            <p:ph type="title"/>
          </p:nvPr>
        </p:nvSpPr>
        <p:spPr/>
        <p:txBody>
          <a:bodyPr/>
          <a:lstStyle/>
          <a:p>
            <a:r>
              <a:rPr lang="de-DE" dirty="0"/>
              <a:t>Drei Phasen</a:t>
            </a:r>
          </a:p>
        </p:txBody>
      </p:sp>
      <p:sp>
        <p:nvSpPr>
          <p:cNvPr id="11" name="Inhaltsplatzhalter 10">
            <a:extLst>
              <a:ext uri="{FF2B5EF4-FFF2-40B4-BE49-F238E27FC236}">
                <a16:creationId xmlns:a16="http://schemas.microsoft.com/office/drawing/2014/main" id="{79D6ED1B-E65C-496F-8371-4D352CA0A3D6}"/>
              </a:ext>
            </a:extLst>
          </p:cNvPr>
          <p:cNvSpPr>
            <a:spLocks noGrp="1"/>
          </p:cNvSpPr>
          <p:nvPr>
            <p:ph idx="1"/>
          </p:nvPr>
        </p:nvSpPr>
        <p:spPr/>
        <p:txBody>
          <a:bodyPr>
            <a:normAutofit/>
          </a:bodyPr>
          <a:lstStyle/>
          <a:p>
            <a:pPr marL="342900" lvl="1" indent="-342900">
              <a:lnSpc>
                <a:spcPct val="150000"/>
              </a:lnSpc>
              <a:buFont typeface="+mj-lt"/>
              <a:buAutoNum type="arabicPeriod"/>
            </a:pPr>
            <a:r>
              <a:rPr lang="de-DE" sz="1800" dirty="0"/>
              <a:t>In der </a:t>
            </a:r>
            <a:r>
              <a:rPr lang="de-DE" sz="1800" b="1" dirty="0">
                <a:highlight>
                  <a:srgbClr val="FFFF00"/>
                </a:highlight>
              </a:rPr>
              <a:t>ersten Phase ab 2021 </a:t>
            </a:r>
            <a:r>
              <a:rPr lang="de-DE" sz="1800" dirty="0"/>
              <a:t>wird die BIM-Implementierung in der </a:t>
            </a:r>
            <a:r>
              <a:rPr lang="de-DE" sz="1800" dirty="0">
                <a:highlight>
                  <a:srgbClr val="FFFF00"/>
                </a:highlight>
              </a:rPr>
              <a:t>Autobahn GmbH und den Auftragsverwaltungen der Länder strategisch und organisatorisch angeglichen </a:t>
            </a:r>
            <a:r>
              <a:rPr lang="de-DE" sz="1800" dirty="0"/>
              <a:t>und gemeinsam vorangetrieben. Damit soll die BIM-Implementierung auf ein </a:t>
            </a:r>
            <a:r>
              <a:rPr lang="de-DE" sz="1800" b="1" dirty="0">
                <a:highlight>
                  <a:srgbClr val="FFFF00"/>
                </a:highlight>
              </a:rPr>
              <a:t>bundesweit einheitliches und standardisiertes Basisniveau</a:t>
            </a:r>
            <a:r>
              <a:rPr lang="de-DE" sz="1800" dirty="0">
                <a:highlight>
                  <a:srgbClr val="FFFF00"/>
                </a:highlight>
              </a:rPr>
              <a:t> überführt werden</a:t>
            </a:r>
            <a:r>
              <a:rPr lang="de-DE" sz="1800" dirty="0"/>
              <a:t>.</a:t>
            </a:r>
          </a:p>
        </p:txBody>
      </p:sp>
      <p:sp>
        <p:nvSpPr>
          <p:cNvPr id="12" name="Textplatzhalter 11">
            <a:extLst>
              <a:ext uri="{FF2B5EF4-FFF2-40B4-BE49-F238E27FC236}">
                <a16:creationId xmlns:a16="http://schemas.microsoft.com/office/drawing/2014/main" id="{03DEE5DC-58E9-43EF-AEDF-28EAF6D65EAB}"/>
              </a:ext>
            </a:extLst>
          </p:cNvPr>
          <p:cNvSpPr>
            <a:spLocks noGrp="1"/>
          </p:cNvSpPr>
          <p:nvPr>
            <p:ph type="body" sz="quarter" idx="15"/>
          </p:nvPr>
        </p:nvSpPr>
        <p:spPr/>
        <p:txBody>
          <a:bodyPr/>
          <a:lstStyle/>
          <a:p>
            <a:endParaRPr lang="de-DE"/>
          </a:p>
        </p:txBody>
      </p:sp>
      <p:sp>
        <p:nvSpPr>
          <p:cNvPr id="8" name="Foliennummernplatzhalter 7">
            <a:extLst>
              <a:ext uri="{FF2B5EF4-FFF2-40B4-BE49-F238E27FC236}">
                <a16:creationId xmlns:a16="http://schemas.microsoft.com/office/drawing/2014/main" id="{4B6B247C-E1D5-4DD5-B45F-152AF47CFE16}"/>
              </a:ext>
            </a:extLst>
          </p:cNvPr>
          <p:cNvSpPr>
            <a:spLocks noGrp="1"/>
          </p:cNvSpPr>
          <p:nvPr>
            <p:ph type="sldNum" sz="quarter" idx="4"/>
          </p:nvPr>
        </p:nvSpPr>
        <p:spPr/>
        <p:txBody>
          <a:bodyPr/>
          <a:lstStyle/>
          <a:p>
            <a:fld id="{5334B2CA-A0E8-4E5F-963C-6643CB8FCEB1}" type="slidenum">
              <a:rPr lang="de-AT" smtClean="0"/>
              <a:pPr/>
              <a:t>18</a:t>
            </a:fld>
            <a:endParaRPr lang="de-AT" dirty="0"/>
          </a:p>
        </p:txBody>
      </p:sp>
      <p:sp>
        <p:nvSpPr>
          <p:cNvPr id="9" name="Fußzeilenplatzhalter 8">
            <a:extLst>
              <a:ext uri="{FF2B5EF4-FFF2-40B4-BE49-F238E27FC236}">
                <a16:creationId xmlns:a16="http://schemas.microsoft.com/office/drawing/2014/main" id="{4EA378A1-1349-43A4-8801-CCC4B2CF5957}"/>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33890373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3B3628-BB75-4B1F-9448-094610A716C3}"/>
              </a:ext>
            </a:extLst>
          </p:cNvPr>
          <p:cNvSpPr>
            <a:spLocks noGrp="1"/>
          </p:cNvSpPr>
          <p:nvPr>
            <p:ph type="title"/>
          </p:nvPr>
        </p:nvSpPr>
        <p:spPr/>
        <p:txBody>
          <a:bodyPr/>
          <a:lstStyle/>
          <a:p>
            <a:r>
              <a:rPr lang="de-DE" dirty="0"/>
              <a:t>AwF Phase 1</a:t>
            </a:r>
          </a:p>
        </p:txBody>
      </p:sp>
      <p:sp>
        <p:nvSpPr>
          <p:cNvPr id="3" name="Foliennummernplatzhalter 2">
            <a:extLst>
              <a:ext uri="{FF2B5EF4-FFF2-40B4-BE49-F238E27FC236}">
                <a16:creationId xmlns:a16="http://schemas.microsoft.com/office/drawing/2014/main" id="{917BC085-9EF7-47A3-B97E-55090565B361}"/>
              </a:ext>
            </a:extLst>
          </p:cNvPr>
          <p:cNvSpPr>
            <a:spLocks noGrp="1"/>
          </p:cNvSpPr>
          <p:nvPr>
            <p:ph type="sldNum" sz="quarter" idx="4"/>
          </p:nvPr>
        </p:nvSpPr>
        <p:spPr/>
        <p:txBody>
          <a:bodyPr/>
          <a:lstStyle/>
          <a:p>
            <a:fld id="{5334B2CA-A0E8-4E5F-963C-6643CB8FCEB1}" type="slidenum">
              <a:rPr lang="de-AT" smtClean="0"/>
              <a:pPr/>
              <a:t>19</a:t>
            </a:fld>
            <a:endParaRPr lang="de-AT" dirty="0"/>
          </a:p>
        </p:txBody>
      </p:sp>
      <p:sp>
        <p:nvSpPr>
          <p:cNvPr id="4" name="Fußzeilenplatzhalter 3">
            <a:extLst>
              <a:ext uri="{FF2B5EF4-FFF2-40B4-BE49-F238E27FC236}">
                <a16:creationId xmlns:a16="http://schemas.microsoft.com/office/drawing/2014/main" id="{3E72678A-15D1-48FA-96D9-84EB7894DD94}"/>
              </a:ext>
            </a:extLst>
          </p:cNvPr>
          <p:cNvSpPr>
            <a:spLocks noGrp="1"/>
          </p:cNvSpPr>
          <p:nvPr>
            <p:ph type="ftr" sz="quarter" idx="3"/>
          </p:nvPr>
        </p:nvSpPr>
        <p:spPr/>
        <p:txBody>
          <a:bodyPr/>
          <a:lstStyle/>
          <a:p>
            <a:r>
              <a:rPr lang="de-AT"/>
              <a:t>STRABAG, 12.09.2019</a:t>
            </a:r>
            <a:endParaRPr lang="de-AT" dirty="0"/>
          </a:p>
        </p:txBody>
      </p:sp>
      <p:pic>
        <p:nvPicPr>
          <p:cNvPr id="8" name="Grafik 7">
            <a:extLst>
              <a:ext uri="{FF2B5EF4-FFF2-40B4-BE49-F238E27FC236}">
                <a16:creationId xmlns:a16="http://schemas.microsoft.com/office/drawing/2014/main" id="{6D6FBD2A-616A-44C2-8901-CCDE7985F114}"/>
              </a:ext>
            </a:extLst>
          </p:cNvPr>
          <p:cNvPicPr>
            <a:picLocks noChangeAspect="1"/>
          </p:cNvPicPr>
          <p:nvPr/>
        </p:nvPicPr>
        <p:blipFill>
          <a:blip r:embed="rId2"/>
          <a:stretch>
            <a:fillRect/>
          </a:stretch>
        </p:blipFill>
        <p:spPr>
          <a:xfrm>
            <a:off x="2424422" y="-543077"/>
            <a:ext cx="5730239" cy="5283000"/>
          </a:xfrm>
          <a:prstGeom prst="rect">
            <a:avLst/>
          </a:prstGeom>
        </p:spPr>
      </p:pic>
      <p:sp>
        <p:nvSpPr>
          <p:cNvPr id="9" name="Textfeld 8">
            <a:extLst>
              <a:ext uri="{FF2B5EF4-FFF2-40B4-BE49-F238E27FC236}">
                <a16:creationId xmlns:a16="http://schemas.microsoft.com/office/drawing/2014/main" id="{2E0D32F3-FCBD-48EB-B615-93809B2F0030}"/>
              </a:ext>
            </a:extLst>
          </p:cNvPr>
          <p:cNvSpPr txBox="1"/>
          <p:nvPr/>
        </p:nvSpPr>
        <p:spPr>
          <a:xfrm>
            <a:off x="2293620" y="4660970"/>
            <a:ext cx="5730240" cy="215444"/>
          </a:xfrm>
          <a:prstGeom prst="rect">
            <a:avLst/>
          </a:prstGeom>
          <a:noFill/>
        </p:spPr>
        <p:txBody>
          <a:bodyPr wrap="square" rtlCol="0">
            <a:spAutoFit/>
          </a:bodyPr>
          <a:lstStyle/>
          <a:p>
            <a:r>
              <a:rPr lang="de-DE" sz="800" dirty="0"/>
              <a:t>Quelle: Masterplan BIM Bundesfernstraßen Erläuterung zu den Rahmendokumenten – Version 1.0, S. 7</a:t>
            </a:r>
          </a:p>
        </p:txBody>
      </p:sp>
    </p:spTree>
    <p:extLst>
      <p:ext uri="{BB962C8B-B14F-4D97-AF65-F5344CB8AC3E}">
        <p14:creationId xmlns:p14="http://schemas.microsoft.com/office/powerpoint/2010/main" val="519790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9">
            <a:extLst>
              <a:ext uri="{FF2B5EF4-FFF2-40B4-BE49-F238E27FC236}">
                <a16:creationId xmlns:a16="http://schemas.microsoft.com/office/drawing/2014/main" id="{8673A108-EDF3-4AA3-ADFD-F0F5C453E28E}"/>
              </a:ext>
            </a:extLst>
          </p:cNvPr>
          <p:cNvSpPr>
            <a:spLocks noGrp="1"/>
          </p:cNvSpPr>
          <p:nvPr>
            <p:ph sz="half" idx="2"/>
          </p:nvPr>
        </p:nvSpPr>
        <p:spPr>
          <a:xfrm>
            <a:off x="827586" y="3004953"/>
            <a:ext cx="3164491" cy="746530"/>
          </a:xfrm>
        </p:spPr>
        <p:txBody>
          <a:bodyPr/>
          <a:lstStyle/>
          <a:p>
            <a:pPr>
              <a:tabLst>
                <a:tab pos="538150" algn="l"/>
              </a:tabLst>
            </a:pPr>
            <a:r>
              <a:rPr lang="de-DE" b="0" cap="none" dirty="0">
                <a:solidFill>
                  <a:schemeClr val="accent5">
                    <a:lumMod val="50000"/>
                  </a:schemeClr>
                </a:solidFill>
              </a:rPr>
              <a:t>Jürgen Litsch</a:t>
            </a:r>
            <a:br>
              <a:rPr lang="de-DE" b="0" cap="none" dirty="0">
                <a:solidFill>
                  <a:schemeClr val="accent5">
                    <a:lumMod val="50000"/>
                  </a:schemeClr>
                </a:solidFill>
              </a:rPr>
            </a:br>
            <a:r>
              <a:rPr lang="de-DE" b="0" cap="none" dirty="0">
                <a:solidFill>
                  <a:schemeClr val="accent5">
                    <a:lumMod val="50000"/>
                  </a:schemeClr>
                </a:solidFill>
              </a:rPr>
              <a:t>Leiter Technisches Controlling/BIM.5d</a:t>
            </a:r>
          </a:p>
          <a:p>
            <a:endParaRPr lang="de-DE" b="0" dirty="0">
              <a:solidFill>
                <a:schemeClr val="accent4">
                  <a:lumMod val="50000"/>
                </a:schemeClr>
              </a:solidFill>
            </a:endParaRPr>
          </a:p>
        </p:txBody>
      </p:sp>
      <p:sp>
        <p:nvSpPr>
          <p:cNvPr id="2" name="Rechteck 1"/>
          <p:cNvSpPr/>
          <p:nvPr/>
        </p:nvSpPr>
        <p:spPr>
          <a:xfrm>
            <a:off x="539553" y="1959683"/>
            <a:ext cx="45719" cy="26282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de-DE" dirty="0">
              <a:solidFill>
                <a:srgbClr val="FFFFFF"/>
              </a:solidFill>
              <a:latin typeface="Arial"/>
            </a:endParaRPr>
          </a:p>
        </p:txBody>
      </p:sp>
      <p:sp>
        <p:nvSpPr>
          <p:cNvPr id="5" name="Inhaltsplatzhalter 9">
            <a:extLst>
              <a:ext uri="{FF2B5EF4-FFF2-40B4-BE49-F238E27FC236}">
                <a16:creationId xmlns:a16="http://schemas.microsoft.com/office/drawing/2014/main" id="{A3D3C692-479B-493E-90FB-11EF22436A52}"/>
              </a:ext>
            </a:extLst>
          </p:cNvPr>
          <p:cNvSpPr txBox="1">
            <a:spLocks/>
          </p:cNvSpPr>
          <p:nvPr/>
        </p:nvSpPr>
        <p:spPr>
          <a:xfrm>
            <a:off x="5599112" y="3232619"/>
            <a:ext cx="4174030" cy="3529011"/>
          </a:xfrm>
          <a:prstGeom prst="rect">
            <a:avLst/>
          </a:prstGeom>
        </p:spPr>
        <p:txBody>
          <a:bodyPr vert="horz" lIns="0" tIns="0" rIns="0" bIns="0" rtlCol="0">
            <a:noAutofit/>
          </a:bodyPr>
          <a:lstStyle>
            <a:lvl1pPr marL="0" indent="0" algn="l" defTabSz="914400" rtl="0" eaLnBrk="1" latinLnBrk="0" hangingPunct="1">
              <a:spcBef>
                <a:spcPts val="800"/>
              </a:spcBef>
              <a:buClr>
                <a:schemeClr val="accent6"/>
              </a:buClr>
              <a:buSzPct val="100000"/>
              <a:buFont typeface="Arial" pitchFamily="34" charset="0"/>
              <a:buNone/>
              <a:tabLst/>
              <a:defRPr sz="1400" b="1" kern="1200" cap="all" baseline="0">
                <a:solidFill>
                  <a:schemeClr val="tx1"/>
                </a:solidFill>
                <a:latin typeface="+mn-lt"/>
                <a:ea typeface="+mn-ea"/>
                <a:cs typeface="+mn-cs"/>
              </a:defRPr>
            </a:lvl1pPr>
            <a:lvl2pPr marL="180975" indent="-180975" algn="l" defTabSz="914400" rtl="0" eaLnBrk="1" latinLnBrk="0" hangingPunct="1">
              <a:spcBef>
                <a:spcPts val="800"/>
              </a:spcBef>
              <a:buClr>
                <a:schemeClr val="accent6"/>
              </a:buClr>
              <a:buSzPct val="100000"/>
              <a:buFont typeface="Arial" panose="020B0604020202020204" pitchFamily="34" charset="0"/>
              <a:buChar char="●"/>
              <a:defRPr sz="1400" kern="1200">
                <a:solidFill>
                  <a:schemeClr val="tx1"/>
                </a:solidFill>
                <a:latin typeface="+mn-lt"/>
                <a:ea typeface="+mn-ea"/>
                <a:cs typeface="+mn-cs"/>
              </a:defRPr>
            </a:lvl2pPr>
            <a:lvl3pPr marL="357188" indent="-176213" algn="l" defTabSz="914400" rtl="0" eaLnBrk="1" latinLnBrk="0" hangingPunct="1">
              <a:spcBef>
                <a:spcPts val="800"/>
              </a:spcBef>
              <a:buClr>
                <a:schemeClr val="tx1"/>
              </a:buClr>
              <a:buFont typeface="Symbol" pitchFamily="18" charset="2"/>
              <a:buChar char="-"/>
              <a:defRPr sz="1400" kern="1200">
                <a:solidFill>
                  <a:schemeClr val="tx1"/>
                </a:solidFill>
                <a:latin typeface="+mn-lt"/>
                <a:ea typeface="+mn-ea"/>
                <a:cs typeface="+mn-cs"/>
              </a:defRPr>
            </a:lvl3pPr>
            <a:lvl4pPr marL="538163" indent="-180975" algn="l" defTabSz="914400" rtl="0" eaLnBrk="1" latinLnBrk="0" hangingPunct="1">
              <a:spcBef>
                <a:spcPts val="800"/>
              </a:spcBef>
              <a:buClr>
                <a:schemeClr val="tx1"/>
              </a:buClr>
              <a:buFont typeface="Symbol" pitchFamily="18" charset="2"/>
              <a:buChar char="-"/>
              <a:defRPr sz="1400" kern="1200">
                <a:solidFill>
                  <a:schemeClr val="tx1"/>
                </a:solidFill>
                <a:latin typeface="+mn-lt"/>
                <a:ea typeface="+mn-ea"/>
                <a:cs typeface="+mn-cs"/>
              </a:defRPr>
            </a:lvl4pPr>
            <a:lvl5pPr marL="719138" indent="-180975" algn="l" defTabSz="914400" rtl="0" eaLnBrk="1" latinLnBrk="0" hangingPunct="1">
              <a:spcBef>
                <a:spcPts val="800"/>
              </a:spcBef>
              <a:buClr>
                <a:schemeClr val="tx1"/>
              </a:buClr>
              <a:buFont typeface="Symbol" pitchFamily="18" charset="2"/>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ctr" defTabSz="914378">
              <a:buClr>
                <a:srgbClr val="D72622"/>
              </a:buClr>
            </a:pPr>
            <a:endParaRPr lang="de-DE" sz="1050" b="0" cap="none" dirty="0">
              <a:solidFill>
                <a:srgbClr val="A3ACB2">
                  <a:lumMod val="50000"/>
                </a:srgbClr>
              </a:solidFill>
              <a:latin typeface="Arial"/>
            </a:endParaRPr>
          </a:p>
        </p:txBody>
      </p:sp>
      <p:sp>
        <p:nvSpPr>
          <p:cNvPr id="6" name="Rechteck 5">
            <a:extLst>
              <a:ext uri="{FF2B5EF4-FFF2-40B4-BE49-F238E27FC236}">
                <a16:creationId xmlns:a16="http://schemas.microsoft.com/office/drawing/2014/main" id="{6C0865A8-5330-466B-B1D1-EE84DE3BE827}"/>
              </a:ext>
            </a:extLst>
          </p:cNvPr>
          <p:cNvSpPr/>
          <p:nvPr/>
        </p:nvSpPr>
        <p:spPr>
          <a:xfrm>
            <a:off x="6948265" y="2067694"/>
            <a:ext cx="136815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de-DE" dirty="0">
              <a:solidFill>
                <a:srgbClr val="FFFFFF"/>
              </a:solidFill>
              <a:latin typeface="Arial"/>
            </a:endParaRPr>
          </a:p>
        </p:txBody>
      </p:sp>
      <p:pic>
        <p:nvPicPr>
          <p:cNvPr id="3" name="Grafik 2">
            <a:extLst>
              <a:ext uri="{FF2B5EF4-FFF2-40B4-BE49-F238E27FC236}">
                <a16:creationId xmlns:a16="http://schemas.microsoft.com/office/drawing/2014/main" id="{0F3C7AE7-E24A-449F-B765-61D0B913E906}"/>
              </a:ext>
            </a:extLst>
          </p:cNvPr>
          <p:cNvPicPr>
            <a:picLocks noChangeAspect="1"/>
          </p:cNvPicPr>
          <p:nvPr/>
        </p:nvPicPr>
        <p:blipFill rotWithShape="1">
          <a:blip r:embed="rId3"/>
          <a:srcRect l="1470" r="1470" b="12268"/>
          <a:stretch/>
        </p:blipFill>
        <p:spPr>
          <a:xfrm>
            <a:off x="827586" y="205702"/>
            <a:ext cx="7488832" cy="2512651"/>
          </a:xfrm>
          <a:prstGeom prst="rect">
            <a:avLst/>
          </a:prstGeom>
        </p:spPr>
      </p:pic>
      <p:sp>
        <p:nvSpPr>
          <p:cNvPr id="4" name="Rechteck 3">
            <a:extLst>
              <a:ext uri="{FF2B5EF4-FFF2-40B4-BE49-F238E27FC236}">
                <a16:creationId xmlns:a16="http://schemas.microsoft.com/office/drawing/2014/main" id="{8C022145-7510-435B-8132-603AC61B0DF2}"/>
              </a:ext>
            </a:extLst>
          </p:cNvPr>
          <p:cNvSpPr/>
          <p:nvPr/>
        </p:nvSpPr>
        <p:spPr>
          <a:xfrm>
            <a:off x="4450556" y="2157413"/>
            <a:ext cx="3964782" cy="95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de-DE" dirty="0">
              <a:solidFill>
                <a:srgbClr val="FFFFFF"/>
              </a:solidFill>
              <a:latin typeface="Arial"/>
            </a:endParaRPr>
          </a:p>
        </p:txBody>
      </p:sp>
      <p:sp>
        <p:nvSpPr>
          <p:cNvPr id="7" name="Fußzeilenplatzhalter 6">
            <a:extLst>
              <a:ext uri="{FF2B5EF4-FFF2-40B4-BE49-F238E27FC236}">
                <a16:creationId xmlns:a16="http://schemas.microsoft.com/office/drawing/2014/main" id="{72368A88-20DC-463E-B751-8CAAC73319FC}"/>
              </a:ext>
            </a:extLst>
          </p:cNvPr>
          <p:cNvSpPr>
            <a:spLocks noGrp="1"/>
          </p:cNvSpPr>
          <p:nvPr>
            <p:ph type="ftr" sz="quarter" idx="16"/>
          </p:nvPr>
        </p:nvSpPr>
        <p:spPr/>
        <p:txBody>
          <a:bodyPr/>
          <a:lstStyle/>
          <a:p>
            <a:pPr defTabSz="914378"/>
            <a:r>
              <a:rPr lang="de-DE" dirty="0">
                <a:solidFill>
                  <a:srgbClr val="6B6F73"/>
                </a:solidFill>
                <a:latin typeface="Arial"/>
              </a:rPr>
              <a:t>STRABAG, 12.09.2019</a:t>
            </a:r>
          </a:p>
        </p:txBody>
      </p:sp>
      <p:sp>
        <p:nvSpPr>
          <p:cNvPr id="8" name="Foliennummernplatzhalter 7">
            <a:extLst>
              <a:ext uri="{FF2B5EF4-FFF2-40B4-BE49-F238E27FC236}">
                <a16:creationId xmlns:a16="http://schemas.microsoft.com/office/drawing/2014/main" id="{472FDAAF-606A-4BBF-B181-93DD10C112A5}"/>
              </a:ext>
            </a:extLst>
          </p:cNvPr>
          <p:cNvSpPr>
            <a:spLocks noGrp="1"/>
          </p:cNvSpPr>
          <p:nvPr>
            <p:ph type="sldNum" sz="quarter" idx="17"/>
          </p:nvPr>
        </p:nvSpPr>
        <p:spPr/>
        <p:txBody>
          <a:bodyPr/>
          <a:lstStyle/>
          <a:p>
            <a:pPr defTabSz="914378"/>
            <a:fld id="{5334B2CA-A0E8-4E5F-963C-6643CB8FCEB1}" type="slidenum">
              <a:rPr lang="de-AT">
                <a:solidFill>
                  <a:srgbClr val="FFFFFF"/>
                </a:solidFill>
                <a:latin typeface="Arial"/>
              </a:rPr>
              <a:pPr defTabSz="914378"/>
              <a:t>2</a:t>
            </a:fld>
            <a:endParaRPr lang="de-AT" dirty="0">
              <a:solidFill>
                <a:srgbClr val="FFFFFF"/>
              </a:solidFill>
              <a:latin typeface="Arial"/>
            </a:endParaRPr>
          </a:p>
        </p:txBody>
      </p:sp>
      <p:sp>
        <p:nvSpPr>
          <p:cNvPr id="11" name="Inhaltsplatzhalter 9">
            <a:extLst>
              <a:ext uri="{FF2B5EF4-FFF2-40B4-BE49-F238E27FC236}">
                <a16:creationId xmlns:a16="http://schemas.microsoft.com/office/drawing/2014/main" id="{F82AFAB4-BF0D-4AF5-8C4C-D2FEADBC08C5}"/>
              </a:ext>
            </a:extLst>
          </p:cNvPr>
          <p:cNvSpPr txBox="1">
            <a:spLocks/>
          </p:cNvSpPr>
          <p:nvPr/>
        </p:nvSpPr>
        <p:spPr>
          <a:xfrm>
            <a:off x="4234390" y="2390210"/>
            <a:ext cx="4070765" cy="3529011"/>
          </a:xfrm>
          <a:prstGeom prst="rect">
            <a:avLst/>
          </a:prstGeom>
        </p:spPr>
        <p:txBody>
          <a:bodyPr vert="horz" lIns="0" tIns="0" rIns="0" bIns="0" rtlCol="0">
            <a:normAutofit/>
          </a:bodyPr>
          <a:lstStyle>
            <a:lvl1pPr marL="0" indent="0" algn="l" defTabSz="914400" rtl="0" eaLnBrk="1" latinLnBrk="0" hangingPunct="1">
              <a:spcBef>
                <a:spcPts val="800"/>
              </a:spcBef>
              <a:buClr>
                <a:schemeClr val="accent6"/>
              </a:buClr>
              <a:buSzPct val="120000"/>
              <a:buFont typeface="Arial" pitchFamily="34" charset="0"/>
              <a:buNone/>
              <a:tabLst/>
              <a:defRPr sz="1400" b="1" kern="1200" cap="all" baseline="0">
                <a:solidFill>
                  <a:schemeClr val="tx1"/>
                </a:solidFill>
                <a:latin typeface="+mn-lt"/>
                <a:ea typeface="+mn-ea"/>
                <a:cs typeface="+mn-cs"/>
              </a:defRPr>
            </a:lvl1pPr>
            <a:lvl2pPr marL="180975" indent="-180975" algn="l" defTabSz="914400" rtl="0" eaLnBrk="1" latinLnBrk="0" hangingPunct="1">
              <a:spcBef>
                <a:spcPts val="800"/>
              </a:spcBef>
              <a:buClr>
                <a:schemeClr val="accent6"/>
              </a:buClr>
              <a:buSzPct val="100000"/>
              <a:buFont typeface="Arial" panose="020B0604020202020204" pitchFamily="34" charset="0"/>
              <a:buChar char="●"/>
              <a:defRPr sz="1400" kern="1200">
                <a:solidFill>
                  <a:schemeClr val="tx1"/>
                </a:solidFill>
                <a:latin typeface="+mn-lt"/>
                <a:ea typeface="+mn-ea"/>
                <a:cs typeface="+mn-cs"/>
              </a:defRPr>
            </a:lvl2pPr>
            <a:lvl3pPr marL="357188" indent="-176213" algn="l" defTabSz="914400" rtl="0" eaLnBrk="1" latinLnBrk="0" hangingPunct="1">
              <a:spcBef>
                <a:spcPts val="800"/>
              </a:spcBef>
              <a:buClr>
                <a:schemeClr val="tx1"/>
              </a:buClr>
              <a:buFont typeface="Symbol" pitchFamily="18" charset="2"/>
              <a:buChar char="-"/>
              <a:defRPr sz="1400" kern="1200">
                <a:solidFill>
                  <a:schemeClr val="tx1"/>
                </a:solidFill>
                <a:latin typeface="+mn-lt"/>
                <a:ea typeface="+mn-ea"/>
                <a:cs typeface="+mn-cs"/>
              </a:defRPr>
            </a:lvl3pPr>
            <a:lvl4pPr marL="538163" indent="-180975" algn="l" defTabSz="914400" rtl="0" eaLnBrk="1" latinLnBrk="0" hangingPunct="1">
              <a:spcBef>
                <a:spcPts val="800"/>
              </a:spcBef>
              <a:buClr>
                <a:schemeClr val="tx1"/>
              </a:buClr>
              <a:buFont typeface="Symbol" pitchFamily="18" charset="2"/>
              <a:buChar char="-"/>
              <a:defRPr sz="1400" kern="1200">
                <a:solidFill>
                  <a:schemeClr val="tx1"/>
                </a:solidFill>
                <a:latin typeface="+mn-lt"/>
                <a:ea typeface="+mn-ea"/>
                <a:cs typeface="+mn-cs"/>
              </a:defRPr>
            </a:lvl4pPr>
            <a:lvl5pPr marL="719138" indent="-180975" algn="l" defTabSz="914400" rtl="0" eaLnBrk="1" latinLnBrk="0" hangingPunct="1">
              <a:spcBef>
                <a:spcPts val="800"/>
              </a:spcBef>
              <a:buClr>
                <a:schemeClr val="tx1"/>
              </a:buClr>
              <a:buFont typeface="Symbol" pitchFamily="18" charset="2"/>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r" defTabSz="914378">
              <a:buClr>
                <a:srgbClr val="D72622"/>
              </a:buClr>
              <a:tabLst>
                <a:tab pos="538150" algn="l"/>
              </a:tabLst>
            </a:pPr>
            <a:r>
              <a:rPr lang="de-DE" sz="1350" b="0" cap="none" dirty="0">
                <a:solidFill>
                  <a:srgbClr val="B5BFC5">
                    <a:lumMod val="50000"/>
                  </a:srgbClr>
                </a:solidFill>
                <a:latin typeface="Arial"/>
              </a:rPr>
              <a:t>Dipl.-Ing.(FH) / Dipl.-Kfm.</a:t>
            </a:r>
            <a:br>
              <a:rPr lang="de-DE" sz="1350" b="0" cap="none" dirty="0">
                <a:solidFill>
                  <a:srgbClr val="B5BFC5">
                    <a:lumMod val="50000"/>
                  </a:srgbClr>
                </a:solidFill>
                <a:latin typeface="Arial"/>
              </a:rPr>
            </a:br>
            <a:r>
              <a:rPr lang="de-DE" sz="1350" b="0" cap="none" dirty="0">
                <a:solidFill>
                  <a:srgbClr val="B5BFC5">
                    <a:lumMod val="50000"/>
                  </a:srgbClr>
                </a:solidFill>
                <a:latin typeface="Arial"/>
              </a:rPr>
              <a:t>29 Jahre Berufserfahrung</a:t>
            </a:r>
            <a:br>
              <a:rPr lang="de-DE" sz="1350" b="0" cap="none" dirty="0">
                <a:solidFill>
                  <a:srgbClr val="B5BFC5">
                    <a:lumMod val="50000"/>
                  </a:srgbClr>
                </a:solidFill>
                <a:latin typeface="Arial"/>
              </a:rPr>
            </a:br>
            <a:r>
              <a:rPr lang="de-DE" sz="1350" b="0" cap="none" dirty="0">
                <a:solidFill>
                  <a:srgbClr val="B5BFC5">
                    <a:lumMod val="50000"/>
                  </a:srgbClr>
                </a:solidFill>
                <a:latin typeface="Arial"/>
              </a:rPr>
              <a:t>22 Jahre Prozessmanagement/Digitalisierung </a:t>
            </a:r>
            <a:br>
              <a:rPr lang="de-DE" sz="1350" b="0" cap="none" dirty="0">
                <a:solidFill>
                  <a:srgbClr val="B5BFC5">
                    <a:lumMod val="50000"/>
                  </a:srgbClr>
                </a:solidFill>
                <a:latin typeface="Arial"/>
              </a:rPr>
            </a:br>
            <a:r>
              <a:rPr lang="de-DE" sz="1350" b="0" cap="none" dirty="0">
                <a:solidFill>
                  <a:srgbClr val="B5BFC5">
                    <a:lumMod val="50000"/>
                  </a:srgbClr>
                </a:solidFill>
                <a:latin typeface="Arial"/>
              </a:rPr>
              <a:t>5 Jahre BIM VWB (Entwicklung/Einführung)</a:t>
            </a:r>
            <a:br>
              <a:rPr lang="de-DE" sz="1350" b="0" cap="none" dirty="0">
                <a:solidFill>
                  <a:srgbClr val="B5BFC5">
                    <a:lumMod val="50000"/>
                  </a:srgbClr>
                </a:solidFill>
                <a:latin typeface="Arial"/>
              </a:rPr>
            </a:br>
            <a:r>
              <a:rPr lang="de-DE" sz="1350" b="0" cap="none" dirty="0">
                <a:solidFill>
                  <a:srgbClr val="B5BFC5">
                    <a:lumMod val="50000"/>
                  </a:srgbClr>
                </a:solidFill>
                <a:latin typeface="Arial"/>
              </a:rPr>
              <a:t>Vorstand BIM-CLUSTER-HESSEN e.V.</a:t>
            </a:r>
            <a:br>
              <a:rPr lang="de-DE" sz="1350" b="0" cap="none" dirty="0">
                <a:solidFill>
                  <a:srgbClr val="B5BFC5">
                    <a:lumMod val="50000"/>
                  </a:srgbClr>
                </a:solidFill>
                <a:latin typeface="Arial"/>
              </a:rPr>
            </a:br>
            <a:r>
              <a:rPr lang="de-DE" sz="1350" b="0" cap="none" dirty="0">
                <a:solidFill>
                  <a:srgbClr val="B5BFC5">
                    <a:lumMod val="50000"/>
                  </a:srgbClr>
                </a:solidFill>
                <a:latin typeface="Arial"/>
              </a:rPr>
              <a:t>/BIM-CLUSTER-NRW</a:t>
            </a:r>
            <a:br>
              <a:rPr lang="de-DE" sz="1350" b="0" cap="none" dirty="0">
                <a:solidFill>
                  <a:srgbClr val="B5BFC5">
                    <a:lumMod val="50000"/>
                  </a:srgbClr>
                </a:solidFill>
                <a:latin typeface="Arial"/>
              </a:rPr>
            </a:br>
            <a:r>
              <a:rPr lang="de-DE" sz="1350" b="0" cap="none" dirty="0">
                <a:solidFill>
                  <a:srgbClr val="B5BFC5">
                    <a:lumMod val="50000"/>
                  </a:srgbClr>
                </a:solidFill>
                <a:latin typeface="Arial"/>
              </a:rPr>
              <a:t>Nationales BIM Kompetenzzentrum</a:t>
            </a:r>
            <a:br>
              <a:rPr lang="de-DE" sz="1350" b="0" cap="none" dirty="0">
                <a:solidFill>
                  <a:srgbClr val="B5BFC5">
                    <a:lumMod val="50000"/>
                  </a:srgbClr>
                </a:solidFill>
                <a:latin typeface="Arial"/>
              </a:rPr>
            </a:br>
            <a:r>
              <a:rPr lang="de-DE" sz="1350" b="0" cap="none" dirty="0">
                <a:solidFill>
                  <a:srgbClr val="B5BFC5">
                    <a:lumMod val="50000"/>
                  </a:srgbClr>
                </a:solidFill>
                <a:latin typeface="Arial"/>
              </a:rPr>
              <a:t>Obmann Positionspapier Verkehrswegebau (HDB)</a:t>
            </a:r>
            <a:br>
              <a:rPr lang="de-DE" sz="1350" b="0" cap="none" dirty="0">
                <a:solidFill>
                  <a:srgbClr val="B5BFC5">
                    <a:lumMod val="50000"/>
                  </a:srgbClr>
                </a:solidFill>
                <a:latin typeface="Arial"/>
              </a:rPr>
            </a:br>
            <a:r>
              <a:rPr lang="de-DE" sz="1350" b="0" cap="none" dirty="0">
                <a:solidFill>
                  <a:srgbClr val="B5BFC5">
                    <a:lumMod val="50000"/>
                  </a:srgbClr>
                </a:solidFill>
                <a:latin typeface="Arial"/>
              </a:rPr>
              <a:t>Mitglied Steering Committee Infrastructure Room</a:t>
            </a:r>
            <a:br>
              <a:rPr lang="de-DE" sz="1350" b="0" cap="none" dirty="0">
                <a:solidFill>
                  <a:srgbClr val="B5BFC5">
                    <a:lumMod val="50000"/>
                  </a:srgbClr>
                </a:solidFill>
                <a:latin typeface="Arial"/>
              </a:rPr>
            </a:br>
            <a:r>
              <a:rPr lang="de-DE" sz="1350" b="0" cap="none" dirty="0">
                <a:solidFill>
                  <a:srgbClr val="B5BFC5">
                    <a:lumMod val="50000"/>
                  </a:srgbClr>
                </a:solidFill>
                <a:latin typeface="Arial"/>
              </a:rPr>
              <a:t>building SMART international</a:t>
            </a:r>
          </a:p>
          <a:p>
            <a:pPr algn="r" defTabSz="914378">
              <a:buClr>
                <a:srgbClr val="D72622"/>
              </a:buClr>
              <a:tabLst>
                <a:tab pos="538150" algn="l"/>
              </a:tabLst>
            </a:pPr>
            <a:endParaRPr lang="de-DE" b="0" cap="none" dirty="0">
              <a:solidFill>
                <a:srgbClr val="B5BFC5">
                  <a:lumMod val="50000"/>
                </a:srgbClr>
              </a:solidFill>
              <a:latin typeface="Arial"/>
            </a:endParaRPr>
          </a:p>
          <a:p>
            <a:pPr defTabSz="914378">
              <a:buClr>
                <a:srgbClr val="D72622"/>
              </a:buClr>
            </a:pPr>
            <a:endParaRPr lang="de-DE" b="0" dirty="0">
              <a:solidFill>
                <a:srgbClr val="A3ACB2">
                  <a:lumMod val="50000"/>
                </a:srgbClr>
              </a:solidFill>
              <a:latin typeface="Arial"/>
            </a:endParaRPr>
          </a:p>
        </p:txBody>
      </p:sp>
      <p:pic>
        <p:nvPicPr>
          <p:cNvPr id="16" name="Grafik 15">
            <a:extLst>
              <a:ext uri="{FF2B5EF4-FFF2-40B4-BE49-F238E27FC236}">
                <a16:creationId xmlns:a16="http://schemas.microsoft.com/office/drawing/2014/main" id="{CC893594-A1B5-4951-8922-F36E9F8AF053}"/>
              </a:ext>
            </a:extLst>
          </p:cNvPr>
          <p:cNvPicPr>
            <a:picLocks noChangeAspect="1"/>
          </p:cNvPicPr>
          <p:nvPr/>
        </p:nvPicPr>
        <p:blipFill>
          <a:blip r:embed="rId4"/>
          <a:stretch>
            <a:fillRect/>
          </a:stretch>
        </p:blipFill>
        <p:spPr>
          <a:xfrm>
            <a:off x="5548993" y="4631967"/>
            <a:ext cx="421463" cy="429057"/>
          </a:xfrm>
          <a:prstGeom prst="rect">
            <a:avLst/>
          </a:prstGeom>
        </p:spPr>
      </p:pic>
      <p:sp>
        <p:nvSpPr>
          <p:cNvPr id="17" name="Textfeld 16">
            <a:extLst>
              <a:ext uri="{FF2B5EF4-FFF2-40B4-BE49-F238E27FC236}">
                <a16:creationId xmlns:a16="http://schemas.microsoft.com/office/drawing/2014/main" id="{0DA08695-F9F0-4CE7-8D27-D07232E50BBB}"/>
              </a:ext>
            </a:extLst>
          </p:cNvPr>
          <p:cNvSpPr txBox="1"/>
          <p:nvPr/>
        </p:nvSpPr>
        <p:spPr>
          <a:xfrm>
            <a:off x="5981718" y="4587975"/>
            <a:ext cx="1933093" cy="461665"/>
          </a:xfrm>
          <a:prstGeom prst="rect">
            <a:avLst/>
          </a:prstGeom>
          <a:noFill/>
        </p:spPr>
        <p:txBody>
          <a:bodyPr wrap="none" rtlCol="0">
            <a:spAutoFit/>
          </a:bodyPr>
          <a:lstStyle/>
          <a:p>
            <a:r>
              <a:rPr lang="de-DE" sz="1200" dirty="0">
                <a:solidFill>
                  <a:schemeClr val="accent4">
                    <a:lumMod val="50000"/>
                  </a:schemeClr>
                </a:solidFill>
              </a:rPr>
              <a:t>Positionspapier 2.0 </a:t>
            </a:r>
          </a:p>
          <a:p>
            <a:r>
              <a:rPr lang="de-DE" sz="1200" dirty="0">
                <a:solidFill>
                  <a:schemeClr val="accent4">
                    <a:lumMod val="50000"/>
                  </a:schemeClr>
                </a:solidFill>
              </a:rPr>
              <a:t>BIM im Verkehrswegebau</a:t>
            </a:r>
          </a:p>
        </p:txBody>
      </p:sp>
    </p:spTree>
    <p:extLst>
      <p:ext uri="{BB962C8B-B14F-4D97-AF65-F5344CB8AC3E}">
        <p14:creationId xmlns:p14="http://schemas.microsoft.com/office/powerpoint/2010/main" val="3911735510"/>
      </p:ext>
    </p:extLst>
  </p:cSld>
  <p:clrMapOvr>
    <a:masterClrMapping/>
  </p:clrMapOvr>
  <mc:AlternateContent xmlns:mc="http://schemas.openxmlformats.org/markup-compatibility/2006" xmlns:p14="http://schemas.microsoft.com/office/powerpoint/2010/main">
    <mc:Choice Requires="p14">
      <p:transition p14:dur="10"/>
    </mc:Choice>
    <mc:Fallback xmlns:a14="http://schemas.microsoft.com/office/drawing/2010/main" xmlns:a16="http://schemas.microsoft.com/office/drawing/2014/main"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2BDB1BD-F45C-4235-A2B5-8E3DC97D7055}"/>
              </a:ext>
            </a:extLst>
          </p:cNvPr>
          <p:cNvSpPr>
            <a:spLocks noGrp="1"/>
          </p:cNvSpPr>
          <p:nvPr>
            <p:ph type="title"/>
          </p:nvPr>
        </p:nvSpPr>
        <p:spPr/>
        <p:txBody>
          <a:bodyPr/>
          <a:lstStyle/>
          <a:p>
            <a:r>
              <a:rPr lang="de-DE" dirty="0"/>
              <a:t>Drei Phasen</a:t>
            </a:r>
          </a:p>
        </p:txBody>
      </p:sp>
      <p:sp>
        <p:nvSpPr>
          <p:cNvPr id="11" name="Inhaltsplatzhalter 10">
            <a:extLst>
              <a:ext uri="{FF2B5EF4-FFF2-40B4-BE49-F238E27FC236}">
                <a16:creationId xmlns:a16="http://schemas.microsoft.com/office/drawing/2014/main" id="{79D6ED1B-E65C-496F-8371-4D352CA0A3D6}"/>
              </a:ext>
            </a:extLst>
          </p:cNvPr>
          <p:cNvSpPr>
            <a:spLocks noGrp="1"/>
          </p:cNvSpPr>
          <p:nvPr>
            <p:ph idx="1"/>
          </p:nvPr>
        </p:nvSpPr>
        <p:spPr/>
        <p:txBody>
          <a:bodyPr>
            <a:normAutofit/>
          </a:bodyPr>
          <a:lstStyle/>
          <a:p>
            <a:pPr marL="342900" lvl="1" indent="-342900">
              <a:lnSpc>
                <a:spcPct val="150000"/>
              </a:lnSpc>
              <a:buFont typeface="+mj-lt"/>
              <a:buAutoNum type="arabicPeriod" startAt="2"/>
            </a:pPr>
            <a:r>
              <a:rPr lang="de-DE" sz="1800" dirty="0"/>
              <a:t>In der </a:t>
            </a:r>
            <a:r>
              <a:rPr lang="de-DE" sz="1800" b="1" dirty="0"/>
              <a:t>zweiten Phase </a:t>
            </a:r>
            <a:r>
              <a:rPr lang="de-DE" sz="1800" dirty="0"/>
              <a:t>soll die </a:t>
            </a:r>
            <a:r>
              <a:rPr lang="de-DE" sz="1800" dirty="0">
                <a:highlight>
                  <a:srgbClr val="FFFF00"/>
                </a:highlight>
              </a:rPr>
              <a:t>BIM-Methode ausgeweitet </a:t>
            </a:r>
            <a:r>
              <a:rPr lang="de-DE" sz="1800" dirty="0"/>
              <a:t>und intensiv </a:t>
            </a:r>
            <a:r>
              <a:rPr lang="de-DE" sz="1800" dirty="0">
                <a:highlight>
                  <a:srgbClr val="FFFF00"/>
                </a:highlight>
              </a:rPr>
              <a:t>in allen Niederlassungen/Standorten der Autobahn GmbH sowie den Auftragsverwaltungen der Länder eingesetzt werden</a:t>
            </a:r>
          </a:p>
          <a:p>
            <a:pPr marL="342900" lvl="1" indent="-342900">
              <a:lnSpc>
                <a:spcPct val="150000"/>
              </a:lnSpc>
              <a:buFont typeface="+mj-lt"/>
              <a:buAutoNum type="arabicPeriod" startAt="2"/>
            </a:pPr>
            <a:r>
              <a:rPr lang="de-DE" sz="1800" dirty="0"/>
              <a:t>Als Ziel der </a:t>
            </a:r>
            <a:r>
              <a:rPr lang="de-DE" sz="1800" b="1" dirty="0"/>
              <a:t>dritten Phase </a:t>
            </a:r>
            <a:r>
              <a:rPr lang="de-DE" sz="1800" dirty="0"/>
              <a:t>ist der </a:t>
            </a:r>
            <a:r>
              <a:rPr lang="de-DE" sz="1800" dirty="0">
                <a:highlight>
                  <a:srgbClr val="FFFF00"/>
                </a:highlight>
              </a:rPr>
              <a:t>Abschluss der BIM-Implementierung </a:t>
            </a:r>
            <a:r>
              <a:rPr lang="de-DE" sz="1800" dirty="0"/>
              <a:t>in der Autobahn GmbH und in den Auftragsverwaltungen der Länder vorgesehen. In der Autobahn GmbH und in den Auftragsverwaltungen der Länder </a:t>
            </a:r>
            <a:r>
              <a:rPr lang="de-DE" sz="1800" dirty="0">
                <a:highlight>
                  <a:srgbClr val="FFFF00"/>
                </a:highlight>
              </a:rPr>
              <a:t>soll bei </a:t>
            </a:r>
            <a:r>
              <a:rPr lang="de-DE" sz="1800" b="1" u="sng" dirty="0">
                <a:highlight>
                  <a:srgbClr val="FFFF00"/>
                </a:highlight>
              </a:rPr>
              <a:t>allen Projekten</a:t>
            </a:r>
            <a:r>
              <a:rPr lang="de-DE" sz="1800" u="sng" dirty="0">
                <a:highlight>
                  <a:srgbClr val="FFFF00"/>
                </a:highlight>
              </a:rPr>
              <a:t> </a:t>
            </a:r>
            <a:r>
              <a:rPr lang="de-DE" sz="1800" dirty="0">
                <a:highlight>
                  <a:srgbClr val="FFFF00"/>
                </a:highlight>
              </a:rPr>
              <a:t>die BIM-Methode zum Standard werden</a:t>
            </a:r>
          </a:p>
          <a:p>
            <a:pPr marL="342900" lvl="1" indent="-342900">
              <a:lnSpc>
                <a:spcPct val="150000"/>
              </a:lnSpc>
              <a:buFont typeface="+mj-lt"/>
              <a:buAutoNum type="arabicPeriod" startAt="2"/>
            </a:pPr>
            <a:endParaRPr lang="de-DE" sz="1800" dirty="0">
              <a:highlight>
                <a:srgbClr val="FFFF00"/>
              </a:highlight>
            </a:endParaRPr>
          </a:p>
        </p:txBody>
      </p:sp>
      <p:sp>
        <p:nvSpPr>
          <p:cNvPr id="12" name="Textplatzhalter 11">
            <a:extLst>
              <a:ext uri="{FF2B5EF4-FFF2-40B4-BE49-F238E27FC236}">
                <a16:creationId xmlns:a16="http://schemas.microsoft.com/office/drawing/2014/main" id="{03DEE5DC-58E9-43EF-AEDF-28EAF6D65EAB}"/>
              </a:ext>
            </a:extLst>
          </p:cNvPr>
          <p:cNvSpPr>
            <a:spLocks noGrp="1"/>
          </p:cNvSpPr>
          <p:nvPr>
            <p:ph type="body" sz="quarter" idx="15"/>
          </p:nvPr>
        </p:nvSpPr>
        <p:spPr/>
        <p:txBody>
          <a:bodyPr/>
          <a:lstStyle/>
          <a:p>
            <a:endParaRPr lang="de-DE"/>
          </a:p>
        </p:txBody>
      </p:sp>
      <p:sp>
        <p:nvSpPr>
          <p:cNvPr id="8" name="Foliennummernplatzhalter 7">
            <a:extLst>
              <a:ext uri="{FF2B5EF4-FFF2-40B4-BE49-F238E27FC236}">
                <a16:creationId xmlns:a16="http://schemas.microsoft.com/office/drawing/2014/main" id="{4B6B247C-E1D5-4DD5-B45F-152AF47CFE16}"/>
              </a:ext>
            </a:extLst>
          </p:cNvPr>
          <p:cNvSpPr>
            <a:spLocks noGrp="1"/>
          </p:cNvSpPr>
          <p:nvPr>
            <p:ph type="sldNum" sz="quarter" idx="4"/>
          </p:nvPr>
        </p:nvSpPr>
        <p:spPr/>
        <p:txBody>
          <a:bodyPr/>
          <a:lstStyle/>
          <a:p>
            <a:fld id="{5334B2CA-A0E8-4E5F-963C-6643CB8FCEB1}" type="slidenum">
              <a:rPr lang="de-AT" smtClean="0"/>
              <a:pPr/>
              <a:t>20</a:t>
            </a:fld>
            <a:endParaRPr lang="de-AT" dirty="0"/>
          </a:p>
        </p:txBody>
      </p:sp>
      <p:sp>
        <p:nvSpPr>
          <p:cNvPr id="9" name="Fußzeilenplatzhalter 8">
            <a:extLst>
              <a:ext uri="{FF2B5EF4-FFF2-40B4-BE49-F238E27FC236}">
                <a16:creationId xmlns:a16="http://schemas.microsoft.com/office/drawing/2014/main" id="{4EA378A1-1349-43A4-8801-CCC4B2CF5957}"/>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42134120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2BDB1BD-F45C-4235-A2B5-8E3DC97D7055}"/>
              </a:ext>
            </a:extLst>
          </p:cNvPr>
          <p:cNvSpPr>
            <a:spLocks noGrp="1"/>
          </p:cNvSpPr>
          <p:nvPr>
            <p:ph type="title"/>
          </p:nvPr>
        </p:nvSpPr>
        <p:spPr/>
        <p:txBody>
          <a:bodyPr/>
          <a:lstStyle/>
          <a:p>
            <a:r>
              <a:rPr lang="de-DE" dirty="0"/>
              <a:t>Vorgehensweise</a:t>
            </a:r>
          </a:p>
        </p:txBody>
      </p:sp>
      <p:sp>
        <p:nvSpPr>
          <p:cNvPr id="11" name="Inhaltsplatzhalter 10">
            <a:extLst>
              <a:ext uri="{FF2B5EF4-FFF2-40B4-BE49-F238E27FC236}">
                <a16:creationId xmlns:a16="http://schemas.microsoft.com/office/drawing/2014/main" id="{79D6ED1B-E65C-496F-8371-4D352CA0A3D6}"/>
              </a:ext>
            </a:extLst>
          </p:cNvPr>
          <p:cNvSpPr>
            <a:spLocks noGrp="1"/>
          </p:cNvSpPr>
          <p:nvPr>
            <p:ph idx="1"/>
          </p:nvPr>
        </p:nvSpPr>
        <p:spPr/>
        <p:txBody>
          <a:bodyPr>
            <a:normAutofit/>
          </a:bodyPr>
          <a:lstStyle/>
          <a:p>
            <a:pPr marL="342900" lvl="1" indent="-342900">
              <a:lnSpc>
                <a:spcPct val="150000"/>
              </a:lnSpc>
              <a:buFont typeface="+mj-lt"/>
              <a:buAutoNum type="arabicPeriod"/>
            </a:pPr>
            <a:r>
              <a:rPr lang="de-DE" sz="1800" dirty="0"/>
              <a:t>Musterrichtlinie BIM (MR BIM)</a:t>
            </a:r>
          </a:p>
          <a:p>
            <a:pPr marL="342900" lvl="1" indent="-342900">
              <a:lnSpc>
                <a:spcPct val="150000"/>
              </a:lnSpc>
              <a:buFont typeface="+mj-lt"/>
              <a:buAutoNum type="arabicPeriod"/>
            </a:pPr>
            <a:r>
              <a:rPr lang="de-DE" sz="1800" dirty="0"/>
              <a:t>Handlungsempfehlung BIM (HE BIM)</a:t>
            </a:r>
          </a:p>
          <a:p>
            <a:pPr marL="342900" lvl="1" indent="-342900">
              <a:lnSpc>
                <a:spcPct val="150000"/>
              </a:lnSpc>
              <a:buFont typeface="+mj-lt"/>
              <a:buAutoNum type="arabicPeriod"/>
            </a:pPr>
            <a:endParaRPr lang="de-DE" sz="1800" dirty="0"/>
          </a:p>
          <a:p>
            <a:pPr marL="0" lvl="1" indent="0">
              <a:lnSpc>
                <a:spcPct val="150000"/>
              </a:lnSpc>
              <a:buNone/>
            </a:pPr>
            <a:r>
              <a:rPr lang="de-DE" sz="1800" dirty="0"/>
              <a:t>Im Rahmen eines </a:t>
            </a:r>
            <a:r>
              <a:rPr lang="de-DE" sz="1800" dirty="0">
                <a:highlight>
                  <a:srgbClr val="FFFF00"/>
                </a:highlight>
              </a:rPr>
              <a:t>begleitenden BIM-Pilotierungs- und Evaluierungsprogramms </a:t>
            </a:r>
            <a:r>
              <a:rPr lang="de-DE" sz="1800" dirty="0"/>
              <a:t>werden sowohl die MR BIM als auch die HE BIM sukzessive </a:t>
            </a:r>
            <a:r>
              <a:rPr lang="de-DE" sz="1800" dirty="0">
                <a:highlight>
                  <a:srgbClr val="FFFF00"/>
                </a:highlight>
              </a:rPr>
              <a:t>angepasst</a:t>
            </a:r>
          </a:p>
          <a:p>
            <a:pPr marL="0" lvl="1" indent="0">
              <a:lnSpc>
                <a:spcPct val="150000"/>
              </a:lnSpc>
              <a:buNone/>
            </a:pPr>
            <a:r>
              <a:rPr lang="de-DE" sz="1800" dirty="0">
                <a:highlight>
                  <a:srgbClr val="FFFF00"/>
                </a:highlight>
              </a:rPr>
              <a:t>und fortgeschrieben</a:t>
            </a:r>
          </a:p>
        </p:txBody>
      </p:sp>
      <p:sp>
        <p:nvSpPr>
          <p:cNvPr id="12" name="Textplatzhalter 11">
            <a:extLst>
              <a:ext uri="{FF2B5EF4-FFF2-40B4-BE49-F238E27FC236}">
                <a16:creationId xmlns:a16="http://schemas.microsoft.com/office/drawing/2014/main" id="{03DEE5DC-58E9-43EF-AEDF-28EAF6D65EAB}"/>
              </a:ext>
            </a:extLst>
          </p:cNvPr>
          <p:cNvSpPr>
            <a:spLocks noGrp="1"/>
          </p:cNvSpPr>
          <p:nvPr>
            <p:ph type="body" sz="quarter" idx="15"/>
          </p:nvPr>
        </p:nvSpPr>
        <p:spPr/>
        <p:txBody>
          <a:bodyPr/>
          <a:lstStyle/>
          <a:p>
            <a:endParaRPr lang="de-DE"/>
          </a:p>
        </p:txBody>
      </p:sp>
      <p:sp>
        <p:nvSpPr>
          <p:cNvPr id="8" name="Foliennummernplatzhalter 7">
            <a:extLst>
              <a:ext uri="{FF2B5EF4-FFF2-40B4-BE49-F238E27FC236}">
                <a16:creationId xmlns:a16="http://schemas.microsoft.com/office/drawing/2014/main" id="{4B6B247C-E1D5-4DD5-B45F-152AF47CFE16}"/>
              </a:ext>
            </a:extLst>
          </p:cNvPr>
          <p:cNvSpPr>
            <a:spLocks noGrp="1"/>
          </p:cNvSpPr>
          <p:nvPr>
            <p:ph type="sldNum" sz="quarter" idx="4"/>
          </p:nvPr>
        </p:nvSpPr>
        <p:spPr/>
        <p:txBody>
          <a:bodyPr/>
          <a:lstStyle/>
          <a:p>
            <a:fld id="{5334B2CA-A0E8-4E5F-963C-6643CB8FCEB1}" type="slidenum">
              <a:rPr lang="de-AT" smtClean="0"/>
              <a:pPr/>
              <a:t>21</a:t>
            </a:fld>
            <a:endParaRPr lang="de-AT" dirty="0"/>
          </a:p>
        </p:txBody>
      </p:sp>
      <p:sp>
        <p:nvSpPr>
          <p:cNvPr id="9" name="Fußzeilenplatzhalter 8">
            <a:extLst>
              <a:ext uri="{FF2B5EF4-FFF2-40B4-BE49-F238E27FC236}">
                <a16:creationId xmlns:a16="http://schemas.microsoft.com/office/drawing/2014/main" id="{4EA378A1-1349-43A4-8801-CCC4B2CF5957}"/>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22322317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2BDB1BD-F45C-4235-A2B5-8E3DC97D7055}"/>
              </a:ext>
            </a:extLst>
          </p:cNvPr>
          <p:cNvSpPr>
            <a:spLocks noGrp="1"/>
          </p:cNvSpPr>
          <p:nvPr>
            <p:ph type="title"/>
          </p:nvPr>
        </p:nvSpPr>
        <p:spPr/>
        <p:txBody>
          <a:bodyPr/>
          <a:lstStyle/>
          <a:p>
            <a:r>
              <a:rPr lang="de-DE" sz="2000" dirty="0"/>
              <a:t>Koordination und Steuerung</a:t>
            </a:r>
            <a:endParaRPr lang="de-DE" dirty="0"/>
          </a:p>
        </p:txBody>
      </p:sp>
      <p:sp>
        <p:nvSpPr>
          <p:cNvPr id="11" name="Inhaltsplatzhalter 10">
            <a:extLst>
              <a:ext uri="{FF2B5EF4-FFF2-40B4-BE49-F238E27FC236}">
                <a16:creationId xmlns:a16="http://schemas.microsoft.com/office/drawing/2014/main" id="{79D6ED1B-E65C-496F-8371-4D352CA0A3D6}"/>
              </a:ext>
            </a:extLst>
          </p:cNvPr>
          <p:cNvSpPr>
            <a:spLocks noGrp="1"/>
          </p:cNvSpPr>
          <p:nvPr>
            <p:ph idx="1"/>
          </p:nvPr>
        </p:nvSpPr>
        <p:spPr/>
        <p:txBody>
          <a:bodyPr>
            <a:normAutofit/>
          </a:bodyPr>
          <a:lstStyle/>
          <a:p>
            <a:pPr marL="0" lvl="1" indent="0">
              <a:lnSpc>
                <a:spcPct val="150000"/>
              </a:lnSpc>
              <a:buNone/>
            </a:pPr>
            <a:r>
              <a:rPr lang="de-DE" sz="1800" dirty="0"/>
              <a:t>erfolgt in der </a:t>
            </a:r>
            <a:r>
              <a:rPr lang="de-DE" sz="1800" dirty="0">
                <a:highlight>
                  <a:srgbClr val="FFFF00"/>
                </a:highlight>
              </a:rPr>
              <a:t>Bund/Länder Dienstbesprechung BIM </a:t>
            </a:r>
            <a:r>
              <a:rPr lang="de-DE" sz="1800" dirty="0"/>
              <a:t>sowie der zugehörigen </a:t>
            </a:r>
            <a:r>
              <a:rPr lang="de-DE" sz="1800" dirty="0">
                <a:highlight>
                  <a:srgbClr val="FFFF00"/>
                </a:highlight>
              </a:rPr>
              <a:t>Lenkungsgruppe</a:t>
            </a:r>
          </a:p>
          <a:p>
            <a:pPr marL="0" lvl="1" indent="0">
              <a:lnSpc>
                <a:spcPct val="150000"/>
              </a:lnSpc>
              <a:buNone/>
            </a:pPr>
            <a:endParaRPr lang="de-DE" sz="1800" dirty="0">
              <a:highlight>
                <a:srgbClr val="FFFF00"/>
              </a:highlight>
            </a:endParaRPr>
          </a:p>
          <a:p>
            <a:pPr marL="0" lvl="1" indent="0">
              <a:lnSpc>
                <a:spcPct val="150000"/>
              </a:lnSpc>
              <a:buNone/>
            </a:pPr>
            <a:r>
              <a:rPr lang="de-DE" sz="1800" dirty="0"/>
              <a:t>Unter Beachtung der jeweiligen Organisationshoheiten eine BIM-Reifegradmessung sowie ein </a:t>
            </a:r>
            <a:r>
              <a:rPr lang="de-DE" sz="1800" b="1" dirty="0">
                <a:highlight>
                  <a:srgbClr val="FFFF00"/>
                </a:highlight>
              </a:rPr>
              <a:t>Zielvereinbarungsprozess</a:t>
            </a:r>
            <a:r>
              <a:rPr lang="de-DE" sz="1800" dirty="0">
                <a:highlight>
                  <a:srgbClr val="FFFF00"/>
                </a:highlight>
              </a:rPr>
              <a:t> zwischen dem BMVI, der Autobahn</a:t>
            </a:r>
          </a:p>
          <a:p>
            <a:pPr marL="0" lvl="1" indent="0">
              <a:lnSpc>
                <a:spcPct val="150000"/>
              </a:lnSpc>
              <a:buNone/>
            </a:pPr>
            <a:r>
              <a:rPr lang="de-DE" sz="1800" dirty="0">
                <a:highlight>
                  <a:srgbClr val="FFFF00"/>
                </a:highlight>
              </a:rPr>
              <a:t>GmbH und den Auftragsverwaltungen der Länder etabliert.</a:t>
            </a:r>
          </a:p>
        </p:txBody>
      </p:sp>
      <p:sp>
        <p:nvSpPr>
          <p:cNvPr id="12" name="Textplatzhalter 11">
            <a:extLst>
              <a:ext uri="{FF2B5EF4-FFF2-40B4-BE49-F238E27FC236}">
                <a16:creationId xmlns:a16="http://schemas.microsoft.com/office/drawing/2014/main" id="{03DEE5DC-58E9-43EF-AEDF-28EAF6D65EAB}"/>
              </a:ext>
            </a:extLst>
          </p:cNvPr>
          <p:cNvSpPr>
            <a:spLocks noGrp="1"/>
          </p:cNvSpPr>
          <p:nvPr>
            <p:ph type="body" sz="quarter" idx="15"/>
          </p:nvPr>
        </p:nvSpPr>
        <p:spPr/>
        <p:txBody>
          <a:bodyPr/>
          <a:lstStyle/>
          <a:p>
            <a:endParaRPr lang="de-DE"/>
          </a:p>
        </p:txBody>
      </p:sp>
      <p:sp>
        <p:nvSpPr>
          <p:cNvPr id="8" name="Foliennummernplatzhalter 7">
            <a:extLst>
              <a:ext uri="{FF2B5EF4-FFF2-40B4-BE49-F238E27FC236}">
                <a16:creationId xmlns:a16="http://schemas.microsoft.com/office/drawing/2014/main" id="{4B6B247C-E1D5-4DD5-B45F-152AF47CFE16}"/>
              </a:ext>
            </a:extLst>
          </p:cNvPr>
          <p:cNvSpPr>
            <a:spLocks noGrp="1"/>
          </p:cNvSpPr>
          <p:nvPr>
            <p:ph type="sldNum" sz="quarter" idx="4"/>
          </p:nvPr>
        </p:nvSpPr>
        <p:spPr/>
        <p:txBody>
          <a:bodyPr/>
          <a:lstStyle/>
          <a:p>
            <a:fld id="{5334B2CA-A0E8-4E5F-963C-6643CB8FCEB1}" type="slidenum">
              <a:rPr lang="de-AT" smtClean="0"/>
              <a:pPr/>
              <a:t>22</a:t>
            </a:fld>
            <a:endParaRPr lang="de-AT" dirty="0"/>
          </a:p>
        </p:txBody>
      </p:sp>
      <p:sp>
        <p:nvSpPr>
          <p:cNvPr id="9" name="Fußzeilenplatzhalter 8">
            <a:extLst>
              <a:ext uri="{FF2B5EF4-FFF2-40B4-BE49-F238E27FC236}">
                <a16:creationId xmlns:a16="http://schemas.microsoft.com/office/drawing/2014/main" id="{4EA378A1-1349-43A4-8801-CCC4B2CF5957}"/>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625775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2BDB1BD-F45C-4235-A2B5-8E3DC97D7055}"/>
              </a:ext>
            </a:extLst>
          </p:cNvPr>
          <p:cNvSpPr>
            <a:spLocks noGrp="1"/>
          </p:cNvSpPr>
          <p:nvPr>
            <p:ph type="title"/>
          </p:nvPr>
        </p:nvSpPr>
        <p:spPr/>
        <p:txBody>
          <a:bodyPr/>
          <a:lstStyle/>
          <a:p>
            <a:r>
              <a:rPr lang="de-DE" sz="2000" dirty="0"/>
              <a:t>Statements</a:t>
            </a:r>
            <a:endParaRPr lang="de-DE" dirty="0"/>
          </a:p>
        </p:txBody>
      </p:sp>
      <p:sp>
        <p:nvSpPr>
          <p:cNvPr id="11" name="Inhaltsplatzhalter 10">
            <a:extLst>
              <a:ext uri="{FF2B5EF4-FFF2-40B4-BE49-F238E27FC236}">
                <a16:creationId xmlns:a16="http://schemas.microsoft.com/office/drawing/2014/main" id="{79D6ED1B-E65C-496F-8371-4D352CA0A3D6}"/>
              </a:ext>
            </a:extLst>
          </p:cNvPr>
          <p:cNvSpPr>
            <a:spLocks noGrp="1"/>
          </p:cNvSpPr>
          <p:nvPr>
            <p:ph idx="1"/>
          </p:nvPr>
        </p:nvSpPr>
        <p:spPr>
          <a:xfrm>
            <a:off x="323849" y="450900"/>
            <a:ext cx="8493619" cy="3529012"/>
          </a:xfrm>
        </p:spPr>
        <p:txBody>
          <a:bodyPr>
            <a:noAutofit/>
          </a:bodyPr>
          <a:lstStyle/>
          <a:p>
            <a:pPr marL="0" lvl="1" indent="0">
              <a:lnSpc>
                <a:spcPct val="150000"/>
              </a:lnSpc>
              <a:buNone/>
            </a:pPr>
            <a:r>
              <a:rPr lang="de-DE" sz="1700" dirty="0"/>
              <a:t>Kern der Methode ist die </a:t>
            </a:r>
            <a:r>
              <a:rPr lang="de-DE" sz="1700" dirty="0">
                <a:highlight>
                  <a:srgbClr val="FFFF00"/>
                </a:highlight>
              </a:rPr>
              <a:t>kooperative Arbeitsweise</a:t>
            </a:r>
            <a:r>
              <a:rPr lang="de-DE" sz="1700" dirty="0"/>
              <a:t>, die sich durch die Kommunikation und das Datenmanagement in einer </a:t>
            </a:r>
            <a:r>
              <a:rPr lang="de-DE" sz="1700" dirty="0">
                <a:highlight>
                  <a:srgbClr val="FFFF00"/>
                </a:highlight>
              </a:rPr>
              <a:t>gemeinsamen Datenumgebung </a:t>
            </a:r>
            <a:r>
              <a:rPr lang="de-DE" sz="1700" dirty="0"/>
              <a:t>auszeichnet. (S 8)</a:t>
            </a:r>
          </a:p>
          <a:p>
            <a:pPr marL="0" lvl="1" indent="0">
              <a:lnSpc>
                <a:spcPct val="150000"/>
              </a:lnSpc>
              <a:buNone/>
            </a:pPr>
            <a:r>
              <a:rPr lang="de-DE" sz="1700" b="1" dirty="0"/>
              <a:t>Langfristiges Ziel: </a:t>
            </a:r>
          </a:p>
          <a:p>
            <a:pPr marL="0" lvl="1" indent="0">
              <a:lnSpc>
                <a:spcPct val="150000"/>
              </a:lnSpc>
              <a:buNone/>
            </a:pPr>
            <a:r>
              <a:rPr lang="de-DE" sz="1700" b="1" dirty="0"/>
              <a:t>Digitale Zwillinge </a:t>
            </a:r>
            <a:r>
              <a:rPr lang="de-DE" sz="1700" dirty="0"/>
              <a:t>werden durch hochaktuelle Daten zu </a:t>
            </a:r>
            <a:r>
              <a:rPr lang="de-DE" sz="1700" dirty="0">
                <a:highlight>
                  <a:srgbClr val="FFFF00"/>
                </a:highlight>
              </a:rPr>
              <a:t>effizienten Werkzeugen für die Betriebsphase in Bezug auf Analysen, Vorhersagen, Steuerung und Überwachung. </a:t>
            </a:r>
            <a:r>
              <a:rPr lang="de-DE" sz="1700" dirty="0"/>
              <a:t>Damit können z. B. Instandhaltungs- und Ersatzinvestitionen perspektivisch optimiert geplant, und </a:t>
            </a:r>
            <a:r>
              <a:rPr lang="de-DE" sz="1700" dirty="0">
                <a:highlight>
                  <a:srgbClr val="FFFF00"/>
                </a:highlight>
              </a:rPr>
              <a:t>durch den Einsatz prädiktiver Instandhaltung auf Basis von Sensordaten kann ein substanzerhaltendes Betreiben der Infrastruktur sichergestellt werden </a:t>
            </a:r>
            <a:r>
              <a:rPr lang="de-DE" sz="1700" dirty="0"/>
              <a:t>(vgl. Kapitel 4.1). (S 10)</a:t>
            </a:r>
          </a:p>
        </p:txBody>
      </p:sp>
      <p:sp>
        <p:nvSpPr>
          <p:cNvPr id="12" name="Textplatzhalter 11">
            <a:extLst>
              <a:ext uri="{FF2B5EF4-FFF2-40B4-BE49-F238E27FC236}">
                <a16:creationId xmlns:a16="http://schemas.microsoft.com/office/drawing/2014/main" id="{03DEE5DC-58E9-43EF-AEDF-28EAF6D65EAB}"/>
              </a:ext>
            </a:extLst>
          </p:cNvPr>
          <p:cNvSpPr>
            <a:spLocks noGrp="1"/>
          </p:cNvSpPr>
          <p:nvPr>
            <p:ph type="body" sz="quarter" idx="15"/>
          </p:nvPr>
        </p:nvSpPr>
        <p:spPr/>
        <p:txBody>
          <a:bodyPr/>
          <a:lstStyle/>
          <a:p>
            <a:endParaRPr lang="de-DE"/>
          </a:p>
        </p:txBody>
      </p:sp>
      <p:sp>
        <p:nvSpPr>
          <p:cNvPr id="8" name="Foliennummernplatzhalter 7">
            <a:extLst>
              <a:ext uri="{FF2B5EF4-FFF2-40B4-BE49-F238E27FC236}">
                <a16:creationId xmlns:a16="http://schemas.microsoft.com/office/drawing/2014/main" id="{4B6B247C-E1D5-4DD5-B45F-152AF47CFE16}"/>
              </a:ext>
            </a:extLst>
          </p:cNvPr>
          <p:cNvSpPr>
            <a:spLocks noGrp="1"/>
          </p:cNvSpPr>
          <p:nvPr>
            <p:ph type="sldNum" sz="quarter" idx="4"/>
          </p:nvPr>
        </p:nvSpPr>
        <p:spPr/>
        <p:txBody>
          <a:bodyPr/>
          <a:lstStyle/>
          <a:p>
            <a:fld id="{5334B2CA-A0E8-4E5F-963C-6643CB8FCEB1}" type="slidenum">
              <a:rPr lang="de-AT" smtClean="0"/>
              <a:pPr/>
              <a:t>23</a:t>
            </a:fld>
            <a:endParaRPr lang="de-AT" dirty="0"/>
          </a:p>
        </p:txBody>
      </p:sp>
      <p:sp>
        <p:nvSpPr>
          <p:cNvPr id="9" name="Fußzeilenplatzhalter 8">
            <a:extLst>
              <a:ext uri="{FF2B5EF4-FFF2-40B4-BE49-F238E27FC236}">
                <a16:creationId xmlns:a16="http://schemas.microsoft.com/office/drawing/2014/main" id="{4EA378A1-1349-43A4-8801-CCC4B2CF5957}"/>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13074265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BE1262-2E00-4ACC-98AB-9CE8A6C5E2B8}"/>
              </a:ext>
            </a:extLst>
          </p:cNvPr>
          <p:cNvSpPr>
            <a:spLocks noGrp="1"/>
          </p:cNvSpPr>
          <p:nvPr>
            <p:ph type="title"/>
          </p:nvPr>
        </p:nvSpPr>
        <p:spPr/>
        <p:txBody>
          <a:bodyPr/>
          <a:lstStyle/>
          <a:p>
            <a:r>
              <a:rPr lang="de-DE" dirty="0"/>
              <a:t>Beteiligung</a:t>
            </a:r>
          </a:p>
        </p:txBody>
      </p:sp>
      <p:sp>
        <p:nvSpPr>
          <p:cNvPr id="3" name="Inhaltsplatzhalter 2">
            <a:extLst>
              <a:ext uri="{FF2B5EF4-FFF2-40B4-BE49-F238E27FC236}">
                <a16:creationId xmlns:a16="http://schemas.microsoft.com/office/drawing/2014/main" id="{204AA8DE-E9EC-4F60-B5EB-40F8647CC377}"/>
              </a:ext>
            </a:extLst>
          </p:cNvPr>
          <p:cNvSpPr>
            <a:spLocks noGrp="1"/>
          </p:cNvSpPr>
          <p:nvPr>
            <p:ph idx="1"/>
          </p:nvPr>
        </p:nvSpPr>
        <p:spPr>
          <a:xfrm>
            <a:off x="323848" y="600147"/>
            <a:ext cx="8493619" cy="3529012"/>
          </a:xfrm>
        </p:spPr>
        <p:txBody>
          <a:bodyPr>
            <a:noAutofit/>
          </a:bodyPr>
          <a:lstStyle/>
          <a:p>
            <a:pPr marL="0" lvl="1" indent="0">
              <a:lnSpc>
                <a:spcPct val="200000"/>
              </a:lnSpc>
              <a:buNone/>
            </a:pPr>
            <a:r>
              <a:rPr lang="de-DE" sz="1500" dirty="0"/>
              <a:t>möchte das BMVI die marktgerechte Entwicklung von BIM weiter durch die Pflege des </a:t>
            </a:r>
            <a:r>
              <a:rPr lang="de-DE" sz="1500" dirty="0">
                <a:highlight>
                  <a:srgbClr val="FFFF00"/>
                </a:highlight>
              </a:rPr>
              <a:t>intensiven Austausches mit </a:t>
            </a:r>
            <a:r>
              <a:rPr lang="de-DE" sz="1500" b="1" dirty="0">
                <a:highlight>
                  <a:srgbClr val="FFFF00"/>
                </a:highlight>
              </a:rPr>
              <a:t>relevanten Vertretern aus Bauwirtschaft </a:t>
            </a:r>
            <a:r>
              <a:rPr lang="de-DE" sz="1500" dirty="0">
                <a:highlight>
                  <a:srgbClr val="FFFF00"/>
                </a:highlight>
              </a:rPr>
              <a:t>und Wissenschaft über bereits etablierte Plattformen und Verbände sicherstellen.</a:t>
            </a:r>
            <a:r>
              <a:rPr lang="de-DE" sz="1500" dirty="0"/>
              <a:t> Ferner wird identifizierter Forschungsbedarf anhand expliziter </a:t>
            </a:r>
            <a:r>
              <a:rPr lang="de-DE" sz="1500" dirty="0">
                <a:highlight>
                  <a:srgbClr val="FFFF00"/>
                </a:highlight>
              </a:rPr>
              <a:t>Forschungsaufträge</a:t>
            </a:r>
            <a:r>
              <a:rPr lang="de-DE" sz="1500" dirty="0"/>
              <a:t> unterstützt und kontinuierlich – auf Basis neu gewonnener Erkenntnisse – ergänzt. Durch die Fortführung der intensiven Bund-Länder- Zusammenarbeit und der Koordinierung der BIM-Implementierung über </a:t>
            </a:r>
            <a:r>
              <a:rPr lang="de-DE" sz="1500" dirty="0">
                <a:highlight>
                  <a:srgbClr val="FFFF00"/>
                </a:highlight>
              </a:rPr>
              <a:t>die Bund/Länder- Dienstbesprechung BIM </a:t>
            </a:r>
            <a:r>
              <a:rPr lang="de-DE" sz="1500" dirty="0"/>
              <a:t>(vgl. Kapitel 6.2) in Zusammenarbeit mit </a:t>
            </a:r>
            <a:r>
              <a:rPr lang="de-DE" sz="1500" dirty="0">
                <a:highlight>
                  <a:srgbClr val="FFFF00"/>
                </a:highlight>
              </a:rPr>
              <a:t>BIM Deutschland </a:t>
            </a:r>
            <a:r>
              <a:rPr lang="de-DE" sz="1500" dirty="0"/>
              <a:t>möchte das BMVI einen kontinuierlichen Erfahrungsaustausch und Wissensaufbau sowie </a:t>
            </a:r>
            <a:r>
              <a:rPr lang="de-DE" sz="1500" dirty="0">
                <a:highlight>
                  <a:srgbClr val="FFFF00"/>
                </a:highlight>
              </a:rPr>
              <a:t>ein bundesweit einheitliches Vorgehen bei der BIM-Implementierung </a:t>
            </a:r>
            <a:r>
              <a:rPr lang="de-DE" sz="1500" dirty="0"/>
              <a:t>gewährleisten. (S11)</a:t>
            </a:r>
          </a:p>
        </p:txBody>
      </p:sp>
      <p:sp>
        <p:nvSpPr>
          <p:cNvPr id="5" name="Foliennummernplatzhalter 4">
            <a:extLst>
              <a:ext uri="{FF2B5EF4-FFF2-40B4-BE49-F238E27FC236}">
                <a16:creationId xmlns:a16="http://schemas.microsoft.com/office/drawing/2014/main" id="{F8045130-927F-4260-AC16-98189284403B}"/>
              </a:ext>
            </a:extLst>
          </p:cNvPr>
          <p:cNvSpPr>
            <a:spLocks noGrp="1"/>
          </p:cNvSpPr>
          <p:nvPr>
            <p:ph type="sldNum" sz="quarter" idx="4"/>
          </p:nvPr>
        </p:nvSpPr>
        <p:spPr/>
        <p:txBody>
          <a:bodyPr/>
          <a:lstStyle/>
          <a:p>
            <a:fld id="{5334B2CA-A0E8-4E5F-963C-6643CB8FCEB1}" type="slidenum">
              <a:rPr lang="de-AT" smtClean="0"/>
              <a:pPr/>
              <a:t>24</a:t>
            </a:fld>
            <a:endParaRPr lang="de-AT" dirty="0"/>
          </a:p>
        </p:txBody>
      </p:sp>
      <p:sp>
        <p:nvSpPr>
          <p:cNvPr id="6" name="Fußzeilenplatzhalter 5">
            <a:extLst>
              <a:ext uri="{FF2B5EF4-FFF2-40B4-BE49-F238E27FC236}">
                <a16:creationId xmlns:a16="http://schemas.microsoft.com/office/drawing/2014/main" id="{ADF75018-3295-4C24-BF18-992F980991E8}"/>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2068494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63CBEF-095A-4F45-B096-4AA1A93EDFEC}"/>
              </a:ext>
            </a:extLst>
          </p:cNvPr>
          <p:cNvSpPr>
            <a:spLocks noGrp="1"/>
          </p:cNvSpPr>
          <p:nvPr>
            <p:ph type="title"/>
          </p:nvPr>
        </p:nvSpPr>
        <p:spPr/>
        <p:txBody>
          <a:bodyPr/>
          <a:lstStyle/>
          <a:p>
            <a:r>
              <a:rPr lang="de-DE" dirty="0"/>
              <a:t>Standardisierung</a:t>
            </a:r>
          </a:p>
        </p:txBody>
      </p:sp>
      <p:sp>
        <p:nvSpPr>
          <p:cNvPr id="3" name="Inhaltsplatzhalter 2">
            <a:extLst>
              <a:ext uri="{FF2B5EF4-FFF2-40B4-BE49-F238E27FC236}">
                <a16:creationId xmlns:a16="http://schemas.microsoft.com/office/drawing/2014/main" id="{2AB7042F-08CF-4A55-8ECF-FF5F1A40723B}"/>
              </a:ext>
            </a:extLst>
          </p:cNvPr>
          <p:cNvSpPr>
            <a:spLocks noGrp="1"/>
          </p:cNvSpPr>
          <p:nvPr>
            <p:ph idx="1"/>
          </p:nvPr>
        </p:nvSpPr>
        <p:spPr>
          <a:xfrm>
            <a:off x="323849" y="477059"/>
            <a:ext cx="8493619" cy="4304897"/>
          </a:xfrm>
          <a:solidFill>
            <a:schemeClr val="bg1"/>
          </a:solidFill>
        </p:spPr>
        <p:txBody>
          <a:bodyPr>
            <a:noAutofit/>
          </a:bodyPr>
          <a:lstStyle/>
          <a:p>
            <a:pPr marL="0" lvl="1" indent="0">
              <a:lnSpc>
                <a:spcPct val="170000"/>
              </a:lnSpc>
              <a:buNone/>
            </a:pPr>
            <a:r>
              <a:rPr lang="de-DE" sz="1600" dirty="0"/>
              <a:t>Der flächendeckende Einsatz von BIM erfordert bundesweit </a:t>
            </a:r>
            <a:r>
              <a:rPr lang="de-DE" sz="1600" dirty="0">
                <a:highlight>
                  <a:srgbClr val="FFFF00"/>
                </a:highlight>
              </a:rPr>
              <a:t>einheitliche Rahmenbedingungen </a:t>
            </a:r>
            <a:r>
              <a:rPr lang="de-DE" sz="1600" dirty="0"/>
              <a:t>für die Autobahn GmbH und die Auftragsverwaltungen der Länder sowie </a:t>
            </a:r>
            <a:r>
              <a:rPr lang="de-DE" sz="1600" dirty="0">
                <a:highlight>
                  <a:srgbClr val="FFFF00"/>
                </a:highlight>
              </a:rPr>
              <a:t>harmonisierte BIM-Standards für die Projektbearbeitung</a:t>
            </a:r>
            <a:r>
              <a:rPr lang="de-DE" sz="1600" dirty="0"/>
              <a:t>.</a:t>
            </a:r>
          </a:p>
          <a:p>
            <a:pPr marL="0" lvl="1" indent="0">
              <a:lnSpc>
                <a:spcPct val="170000"/>
              </a:lnSpc>
              <a:buNone/>
            </a:pPr>
            <a:r>
              <a:rPr lang="de-DE" sz="1600" dirty="0"/>
              <a:t>Für den </a:t>
            </a:r>
            <a:r>
              <a:rPr lang="de-DE" sz="1600" dirty="0">
                <a:highlight>
                  <a:srgbClr val="FFFF00"/>
                </a:highlight>
              </a:rPr>
              <a:t>offenen Datenaustausch </a:t>
            </a:r>
            <a:r>
              <a:rPr lang="de-DE" sz="1600" dirty="0"/>
              <a:t>im Infrastrukturbereich haben sich in Deutschland bisher beispielsweise das </a:t>
            </a:r>
            <a:r>
              <a:rPr lang="de-DE" sz="1600" dirty="0">
                <a:highlight>
                  <a:srgbClr val="FFFF00"/>
                </a:highlight>
              </a:rPr>
              <a:t>IFC-Format </a:t>
            </a:r>
            <a:r>
              <a:rPr lang="de-DE" sz="1600" dirty="0"/>
              <a:t>(Industry </a:t>
            </a:r>
            <a:r>
              <a:rPr lang="de-DE" sz="1600" dirty="0" err="1"/>
              <a:t>Foundation</a:t>
            </a:r>
            <a:r>
              <a:rPr lang="de-DE" sz="1600" dirty="0"/>
              <a:t> Classes) </a:t>
            </a:r>
            <a:r>
              <a:rPr lang="de-DE" sz="1600" dirty="0">
                <a:highlight>
                  <a:srgbClr val="FFFF00"/>
                </a:highlight>
              </a:rPr>
              <a:t>und der OKSTRA</a:t>
            </a:r>
            <a:r>
              <a:rPr lang="de-DE" sz="1600" dirty="0"/>
              <a:t>® (Objektkatalog für das Straßen- und Verkehrswesen) etabliert. (S 14)</a:t>
            </a:r>
            <a:br>
              <a:rPr lang="de-DE" sz="1600" dirty="0"/>
            </a:br>
            <a:r>
              <a:rPr lang="de-DE" sz="1600" dirty="0">
                <a:highlight>
                  <a:srgbClr val="FFFF00"/>
                </a:highlight>
              </a:rPr>
              <a:t>bundesweit einheitliche Handlungsempfehlung für die jeweiligen Phasen</a:t>
            </a:r>
            <a:br>
              <a:rPr lang="de-DE" sz="1600" dirty="0"/>
            </a:br>
            <a:r>
              <a:rPr lang="de-DE" sz="1600" dirty="0"/>
              <a:t>zu </a:t>
            </a:r>
            <a:r>
              <a:rPr lang="de-DE" sz="1600" dirty="0">
                <a:highlight>
                  <a:srgbClr val="FFFF00"/>
                </a:highlight>
              </a:rPr>
              <a:t>jedem Handlungsfeld </a:t>
            </a:r>
            <a:r>
              <a:rPr lang="de-DE" sz="1600" dirty="0"/>
              <a:t>(Richtlinien, Prozesse, Menschen und Technologien) eine</a:t>
            </a:r>
            <a:r>
              <a:rPr lang="de-DE" sz="1600" dirty="0">
                <a:highlight>
                  <a:srgbClr val="FFFF00"/>
                </a:highlight>
              </a:rPr>
              <a:t> Konzeptionskomponente des BMVI sowie eine Implementierungskomponente der Autobahn GmbH und der Auftragsverwaltungen der Länder (S15)</a:t>
            </a:r>
          </a:p>
        </p:txBody>
      </p:sp>
      <p:sp>
        <p:nvSpPr>
          <p:cNvPr id="5" name="Foliennummernplatzhalter 4">
            <a:extLst>
              <a:ext uri="{FF2B5EF4-FFF2-40B4-BE49-F238E27FC236}">
                <a16:creationId xmlns:a16="http://schemas.microsoft.com/office/drawing/2014/main" id="{2053083B-40F7-4EFF-AA8B-94454977750D}"/>
              </a:ext>
            </a:extLst>
          </p:cNvPr>
          <p:cNvSpPr>
            <a:spLocks noGrp="1"/>
          </p:cNvSpPr>
          <p:nvPr>
            <p:ph type="sldNum" sz="quarter" idx="4"/>
          </p:nvPr>
        </p:nvSpPr>
        <p:spPr/>
        <p:txBody>
          <a:bodyPr/>
          <a:lstStyle/>
          <a:p>
            <a:fld id="{5334B2CA-A0E8-4E5F-963C-6643CB8FCEB1}" type="slidenum">
              <a:rPr lang="de-AT" smtClean="0"/>
              <a:pPr/>
              <a:t>25</a:t>
            </a:fld>
            <a:endParaRPr lang="de-AT" dirty="0"/>
          </a:p>
        </p:txBody>
      </p:sp>
      <p:sp>
        <p:nvSpPr>
          <p:cNvPr id="6" name="Fußzeilenplatzhalter 5">
            <a:extLst>
              <a:ext uri="{FF2B5EF4-FFF2-40B4-BE49-F238E27FC236}">
                <a16:creationId xmlns:a16="http://schemas.microsoft.com/office/drawing/2014/main" id="{43C85361-3576-4D95-9F0E-7ACD1365CEF3}"/>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28077810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63CBEF-095A-4F45-B096-4AA1A93EDFEC}"/>
              </a:ext>
            </a:extLst>
          </p:cNvPr>
          <p:cNvSpPr>
            <a:spLocks noGrp="1"/>
          </p:cNvSpPr>
          <p:nvPr>
            <p:ph type="title"/>
          </p:nvPr>
        </p:nvSpPr>
        <p:spPr/>
        <p:txBody>
          <a:bodyPr/>
          <a:lstStyle/>
          <a:p>
            <a:r>
              <a:rPr lang="de-DE" dirty="0"/>
              <a:t>Standardisierung</a:t>
            </a:r>
          </a:p>
        </p:txBody>
      </p:sp>
      <p:sp>
        <p:nvSpPr>
          <p:cNvPr id="3" name="Inhaltsplatzhalter 2">
            <a:extLst>
              <a:ext uri="{FF2B5EF4-FFF2-40B4-BE49-F238E27FC236}">
                <a16:creationId xmlns:a16="http://schemas.microsoft.com/office/drawing/2014/main" id="{2AB7042F-08CF-4A55-8ECF-FF5F1A40723B}"/>
              </a:ext>
            </a:extLst>
          </p:cNvPr>
          <p:cNvSpPr>
            <a:spLocks noGrp="1"/>
          </p:cNvSpPr>
          <p:nvPr>
            <p:ph idx="1"/>
          </p:nvPr>
        </p:nvSpPr>
        <p:spPr/>
        <p:txBody>
          <a:bodyPr>
            <a:normAutofit/>
          </a:bodyPr>
          <a:lstStyle/>
          <a:p>
            <a:pPr marL="0" lvl="1" indent="0">
              <a:lnSpc>
                <a:spcPct val="170000"/>
              </a:lnSpc>
              <a:buNone/>
            </a:pPr>
            <a:r>
              <a:rPr lang="de-DE" sz="1600" dirty="0"/>
              <a:t>Die notwendige Harmonisierung und Standardisierung sind Herausforderungen, die nur durch ein koordiniertes Mitwirken und in enger Abstimmung von </a:t>
            </a:r>
            <a:r>
              <a:rPr lang="de-DE" sz="1600" dirty="0">
                <a:highlight>
                  <a:srgbClr val="FFFF00"/>
                </a:highlight>
              </a:rPr>
              <a:t>Bund und Ländern gemeinsam </a:t>
            </a:r>
            <a:r>
              <a:rPr lang="de-DE" sz="1600" dirty="0"/>
              <a:t>vollzogen werden können. </a:t>
            </a:r>
            <a:r>
              <a:rPr lang="de-DE" sz="1600" dirty="0">
                <a:highlight>
                  <a:srgbClr val="FFFF00"/>
                </a:highlight>
              </a:rPr>
              <a:t>BIM Deutschland, die Bundesanstalt für Straßenwesen (BASt), die Forschungsgesellschaft für Straßen- und Verkehrswesen (FGSV) sowie der Bund-/Länder-</a:t>
            </a:r>
            <a:r>
              <a:rPr lang="de-DE" sz="1600" dirty="0" err="1">
                <a:highlight>
                  <a:srgbClr val="FFFF00"/>
                </a:highlight>
              </a:rPr>
              <a:t>ITKoordinierungskreis</a:t>
            </a:r>
            <a:r>
              <a:rPr lang="de-DE" sz="1600" dirty="0">
                <a:highlight>
                  <a:srgbClr val="FFFF00"/>
                </a:highlight>
              </a:rPr>
              <a:t> (</a:t>
            </a:r>
            <a:r>
              <a:rPr lang="de-DE" sz="1600" dirty="0" err="1">
                <a:highlight>
                  <a:srgbClr val="FFFF00"/>
                </a:highlight>
              </a:rPr>
              <a:t>ITKo</a:t>
            </a:r>
            <a:r>
              <a:rPr lang="de-DE" sz="1600" dirty="0">
                <a:highlight>
                  <a:srgbClr val="FFFF00"/>
                </a:highlight>
              </a:rPr>
              <a:t>) </a:t>
            </a:r>
            <a:r>
              <a:rPr lang="de-DE" sz="1600" dirty="0"/>
              <a:t>unterstützen in ihrer Zuständigkeit den Bund und die Länder bei der Weiterentwicklung der technischen Regelwerke für das Straßen- und Verkehrswesen sowie in der </a:t>
            </a:r>
            <a:r>
              <a:rPr lang="de-DE" sz="1600" dirty="0">
                <a:highlight>
                  <a:srgbClr val="FFFF00"/>
                </a:highlight>
              </a:rPr>
              <a:t>Begleitung nationaler und internationaler Harmonisierungsbestrebungen. (S 14)</a:t>
            </a:r>
          </a:p>
        </p:txBody>
      </p:sp>
      <p:sp>
        <p:nvSpPr>
          <p:cNvPr id="4" name="Textplatzhalter 3">
            <a:extLst>
              <a:ext uri="{FF2B5EF4-FFF2-40B4-BE49-F238E27FC236}">
                <a16:creationId xmlns:a16="http://schemas.microsoft.com/office/drawing/2014/main" id="{E380C1FB-3D14-4E5F-9B19-34AEEFB840BA}"/>
              </a:ext>
            </a:extLst>
          </p:cNvPr>
          <p:cNvSpPr>
            <a:spLocks noGrp="1"/>
          </p:cNvSpPr>
          <p:nvPr>
            <p:ph type="body" sz="quarter" idx="15"/>
          </p:nvPr>
        </p:nvSpPr>
        <p:spPr/>
        <p:txBody>
          <a:bodyPr/>
          <a:lstStyle/>
          <a:p>
            <a:endParaRPr lang="de-DE"/>
          </a:p>
        </p:txBody>
      </p:sp>
      <p:sp>
        <p:nvSpPr>
          <p:cNvPr id="5" name="Foliennummernplatzhalter 4">
            <a:extLst>
              <a:ext uri="{FF2B5EF4-FFF2-40B4-BE49-F238E27FC236}">
                <a16:creationId xmlns:a16="http://schemas.microsoft.com/office/drawing/2014/main" id="{2053083B-40F7-4EFF-AA8B-94454977750D}"/>
              </a:ext>
            </a:extLst>
          </p:cNvPr>
          <p:cNvSpPr>
            <a:spLocks noGrp="1"/>
          </p:cNvSpPr>
          <p:nvPr>
            <p:ph type="sldNum" sz="quarter" idx="4"/>
          </p:nvPr>
        </p:nvSpPr>
        <p:spPr/>
        <p:txBody>
          <a:bodyPr/>
          <a:lstStyle/>
          <a:p>
            <a:fld id="{5334B2CA-A0E8-4E5F-963C-6643CB8FCEB1}" type="slidenum">
              <a:rPr lang="de-AT" smtClean="0"/>
              <a:pPr/>
              <a:t>26</a:t>
            </a:fld>
            <a:endParaRPr lang="de-AT" dirty="0"/>
          </a:p>
        </p:txBody>
      </p:sp>
      <p:sp>
        <p:nvSpPr>
          <p:cNvPr id="6" name="Fußzeilenplatzhalter 5">
            <a:extLst>
              <a:ext uri="{FF2B5EF4-FFF2-40B4-BE49-F238E27FC236}">
                <a16:creationId xmlns:a16="http://schemas.microsoft.com/office/drawing/2014/main" id="{43C85361-3576-4D95-9F0E-7ACD1365CEF3}"/>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11628412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756F3D-DA22-4AE6-9D7A-BB6E390C12E1}"/>
              </a:ext>
            </a:extLst>
          </p:cNvPr>
          <p:cNvSpPr>
            <a:spLocks noGrp="1"/>
          </p:cNvSpPr>
          <p:nvPr>
            <p:ph type="ctrTitle"/>
          </p:nvPr>
        </p:nvSpPr>
        <p:spPr>
          <a:xfrm>
            <a:off x="1737942" y="805427"/>
            <a:ext cx="3419983" cy="3721893"/>
          </a:xfrm>
        </p:spPr>
        <p:txBody>
          <a:bodyPr vert="horz" lIns="68580" tIns="34290" rIns="68580" bIns="34290" rtlCol="0" anchor="ctr" anchorCtr="0">
            <a:normAutofit/>
          </a:bodyPr>
          <a:lstStyle/>
          <a:p>
            <a:pPr algn="r">
              <a:lnSpc>
                <a:spcPct val="90000"/>
              </a:lnSpc>
            </a:pPr>
            <a:r>
              <a:rPr lang="en-US" sz="2775" dirty="0">
                <a:latin typeface="+mj-lt"/>
                <a:cs typeface="+mj-cs"/>
              </a:rPr>
              <a:t>BIM </a:t>
            </a:r>
            <a:br>
              <a:rPr lang="en-US" sz="2775" dirty="0">
                <a:latin typeface="+mj-lt"/>
                <a:cs typeface="+mj-cs"/>
              </a:rPr>
            </a:br>
            <a:r>
              <a:rPr lang="en-US" sz="2775" dirty="0" err="1">
                <a:latin typeface="+mj-lt"/>
                <a:cs typeface="+mj-cs"/>
              </a:rPr>
              <a:t>Überarbeitung</a:t>
            </a:r>
            <a:r>
              <a:rPr lang="en-US" sz="2775" dirty="0">
                <a:latin typeface="+mj-lt"/>
                <a:cs typeface="+mj-cs"/>
              </a:rPr>
              <a:t> </a:t>
            </a:r>
            <a:br>
              <a:rPr lang="en-US" sz="2775" dirty="0">
                <a:latin typeface="+mj-lt"/>
                <a:cs typeface="+mj-cs"/>
              </a:rPr>
            </a:br>
            <a:r>
              <a:rPr lang="en-US" sz="2775" dirty="0">
                <a:latin typeface="+mj-lt"/>
                <a:cs typeface="+mj-cs"/>
              </a:rPr>
              <a:t>VOB C</a:t>
            </a:r>
          </a:p>
        </p:txBody>
      </p:sp>
      <p:sp>
        <p:nvSpPr>
          <p:cNvPr id="4" name="Datumsplatzhalter 3">
            <a:extLst>
              <a:ext uri="{FF2B5EF4-FFF2-40B4-BE49-F238E27FC236}">
                <a16:creationId xmlns:a16="http://schemas.microsoft.com/office/drawing/2014/main" id="{E20C3230-9300-49A5-A1D7-56F0E383DCE2}"/>
              </a:ext>
            </a:extLst>
          </p:cNvPr>
          <p:cNvSpPr>
            <a:spLocks noGrp="1"/>
          </p:cNvSpPr>
          <p:nvPr>
            <p:ph type="dt" sz="half" idx="10"/>
          </p:nvPr>
        </p:nvSpPr>
        <p:spPr>
          <a:xfrm>
            <a:off x="557213" y="4390398"/>
            <a:ext cx="2607468" cy="273844"/>
          </a:xfrm>
        </p:spPr>
        <p:txBody>
          <a:bodyPr vert="horz" lIns="68580" tIns="34290" rIns="68580" bIns="34290" rtlCol="0" anchor="ctr">
            <a:normAutofit/>
          </a:bodyPr>
          <a:lstStyle/>
          <a:p>
            <a:pPr algn="ctr" defTabSz="685800">
              <a:spcAft>
                <a:spcPts val="450"/>
              </a:spcAft>
            </a:pPr>
            <a:r>
              <a:rPr lang="en-US" sz="1050">
                <a:solidFill>
                  <a:srgbClr val="FFFFFF"/>
                </a:solidFill>
                <a:latin typeface="Arial" panose="020B0604020202020204"/>
              </a:rPr>
              <a:t>//  17.11.2021</a:t>
            </a:r>
          </a:p>
        </p:txBody>
      </p:sp>
      <p:pic>
        <p:nvPicPr>
          <p:cNvPr id="8" name="Grafik 7">
            <a:extLst>
              <a:ext uri="{FF2B5EF4-FFF2-40B4-BE49-F238E27FC236}">
                <a16:creationId xmlns:a16="http://schemas.microsoft.com/office/drawing/2014/main" id="{B5FD76B6-7C33-45E6-A121-6CE500D42CDF}"/>
              </a:ext>
            </a:extLst>
          </p:cNvPr>
          <p:cNvPicPr>
            <a:picLocks noChangeAspect="1"/>
          </p:cNvPicPr>
          <p:nvPr/>
        </p:nvPicPr>
        <p:blipFill>
          <a:blip r:embed="rId2"/>
          <a:stretch>
            <a:fillRect/>
          </a:stretch>
        </p:blipFill>
        <p:spPr>
          <a:xfrm>
            <a:off x="5353236" y="35488"/>
            <a:ext cx="3344273" cy="46287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12670418"/>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E74D17A3-A3F2-47C8-8A6E-104BC1A77367}"/>
              </a:ext>
            </a:extLst>
          </p:cNvPr>
          <p:cNvSpPr>
            <a:spLocks noGrp="1"/>
          </p:cNvSpPr>
          <p:nvPr>
            <p:ph type="pic" sz="quarter" idx="14"/>
          </p:nvPr>
        </p:nvSpPr>
        <p:spPr>
          <a:xfrm>
            <a:off x="-6656" y="-121650"/>
            <a:ext cx="9157115" cy="5158582"/>
          </a:xfrm>
        </p:spPr>
      </p:sp>
      <p:sp>
        <p:nvSpPr>
          <p:cNvPr id="3" name="Titel 2">
            <a:extLst>
              <a:ext uri="{FF2B5EF4-FFF2-40B4-BE49-F238E27FC236}">
                <a16:creationId xmlns:a16="http://schemas.microsoft.com/office/drawing/2014/main" id="{2916AE5D-D157-4123-B817-9F17400164F4}"/>
              </a:ext>
            </a:extLst>
          </p:cNvPr>
          <p:cNvSpPr>
            <a:spLocks noGrp="1"/>
          </p:cNvSpPr>
          <p:nvPr>
            <p:ph type="ctrTitle"/>
          </p:nvPr>
        </p:nvSpPr>
        <p:spPr/>
        <p:txBody>
          <a:bodyPr/>
          <a:lstStyle/>
          <a:p>
            <a:r>
              <a:rPr lang="de-DE" sz="4400" dirty="0"/>
              <a:t>Was heißt das für die Unternehmen?</a:t>
            </a:r>
          </a:p>
        </p:txBody>
      </p:sp>
    </p:spTree>
    <p:extLst>
      <p:ext uri="{BB962C8B-B14F-4D97-AF65-F5344CB8AC3E}">
        <p14:creationId xmlns:p14="http://schemas.microsoft.com/office/powerpoint/2010/main" val="11627128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7EECCB7B-73E8-493B-8B82-5C2E09A1BBB7}"/>
              </a:ext>
            </a:extLst>
          </p:cNvPr>
          <p:cNvSpPr>
            <a:spLocks noGrp="1"/>
          </p:cNvSpPr>
          <p:nvPr>
            <p:ph sz="half" idx="1"/>
          </p:nvPr>
        </p:nvSpPr>
        <p:spPr/>
        <p:txBody>
          <a:bodyPr/>
          <a:lstStyle/>
          <a:p>
            <a:r>
              <a:rPr lang="de-DE" b="1" i="0" dirty="0">
                <a:solidFill>
                  <a:srgbClr val="FFFFFF"/>
                </a:solidFill>
                <a:effectLst/>
                <a:latin typeface="TT Norms W05"/>
              </a:rPr>
              <a:t>BIM im Verkehrswegebau</a:t>
            </a:r>
            <a:endParaRPr lang="de-DE" dirty="0"/>
          </a:p>
        </p:txBody>
      </p:sp>
      <p:sp>
        <p:nvSpPr>
          <p:cNvPr id="4" name="Titel 3">
            <a:extLst>
              <a:ext uri="{FF2B5EF4-FFF2-40B4-BE49-F238E27FC236}">
                <a16:creationId xmlns:a16="http://schemas.microsoft.com/office/drawing/2014/main" id="{5840AC89-6D46-4667-8988-218AA133ADC6}"/>
              </a:ext>
            </a:extLst>
          </p:cNvPr>
          <p:cNvSpPr>
            <a:spLocks noGrp="1"/>
          </p:cNvSpPr>
          <p:nvPr>
            <p:ph type="title"/>
          </p:nvPr>
        </p:nvSpPr>
        <p:spPr/>
        <p:txBody>
          <a:bodyPr/>
          <a:lstStyle/>
          <a:p>
            <a:r>
              <a:rPr lang="de-DE" dirty="0"/>
              <a:t>BIM Anwendungsfälle, Positionspapier 2.0</a:t>
            </a:r>
          </a:p>
        </p:txBody>
      </p:sp>
      <p:pic>
        <p:nvPicPr>
          <p:cNvPr id="8" name="Grafik 7">
            <a:extLst>
              <a:ext uri="{FF2B5EF4-FFF2-40B4-BE49-F238E27FC236}">
                <a16:creationId xmlns:a16="http://schemas.microsoft.com/office/drawing/2014/main" id="{F1FD3D26-206E-4159-8D03-CF088F421C64}"/>
              </a:ext>
            </a:extLst>
          </p:cNvPr>
          <p:cNvPicPr>
            <a:picLocks noChangeAspect="1"/>
          </p:cNvPicPr>
          <p:nvPr/>
        </p:nvPicPr>
        <p:blipFill>
          <a:blip r:embed="rId2"/>
          <a:stretch>
            <a:fillRect/>
          </a:stretch>
        </p:blipFill>
        <p:spPr>
          <a:xfrm>
            <a:off x="7623088" y="294902"/>
            <a:ext cx="1100112" cy="1119934"/>
          </a:xfrm>
          <a:prstGeom prst="rect">
            <a:avLst/>
          </a:prstGeom>
        </p:spPr>
      </p:pic>
      <p:pic>
        <p:nvPicPr>
          <p:cNvPr id="12" name="Grafik 11">
            <a:extLst>
              <a:ext uri="{FF2B5EF4-FFF2-40B4-BE49-F238E27FC236}">
                <a16:creationId xmlns:a16="http://schemas.microsoft.com/office/drawing/2014/main" id="{816ADD2E-A3E8-4D5A-A78F-64D4F8B95B84}"/>
              </a:ext>
            </a:extLst>
          </p:cNvPr>
          <p:cNvPicPr>
            <a:picLocks noChangeAspect="1"/>
          </p:cNvPicPr>
          <p:nvPr/>
        </p:nvPicPr>
        <p:blipFill>
          <a:blip r:embed="rId3"/>
          <a:stretch>
            <a:fillRect/>
          </a:stretch>
        </p:blipFill>
        <p:spPr>
          <a:xfrm>
            <a:off x="751331" y="854869"/>
            <a:ext cx="6589195" cy="4040116"/>
          </a:xfrm>
          <a:prstGeom prst="rect">
            <a:avLst/>
          </a:prstGeom>
        </p:spPr>
      </p:pic>
    </p:spTree>
    <p:extLst>
      <p:ext uri="{BB962C8B-B14F-4D97-AF65-F5344CB8AC3E}">
        <p14:creationId xmlns:p14="http://schemas.microsoft.com/office/powerpoint/2010/main" val="22103245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E9CFA4-6E09-4096-A5E5-84A973F98056}"/>
              </a:ext>
            </a:extLst>
          </p:cNvPr>
          <p:cNvSpPr>
            <a:spLocks noGrp="1"/>
          </p:cNvSpPr>
          <p:nvPr>
            <p:ph type="title"/>
          </p:nvPr>
        </p:nvSpPr>
        <p:spPr/>
        <p:txBody>
          <a:bodyPr/>
          <a:lstStyle/>
          <a:p>
            <a:r>
              <a:rPr lang="de-DE" dirty="0"/>
              <a:t>WS Masterplan Bundesfernstraßen</a:t>
            </a:r>
          </a:p>
        </p:txBody>
      </p:sp>
      <p:sp>
        <p:nvSpPr>
          <p:cNvPr id="3" name="Inhaltsplatzhalter 2">
            <a:extLst>
              <a:ext uri="{FF2B5EF4-FFF2-40B4-BE49-F238E27FC236}">
                <a16:creationId xmlns:a16="http://schemas.microsoft.com/office/drawing/2014/main" id="{315D7D05-23B6-4D97-8D8B-19CBEE04A8C1}"/>
              </a:ext>
            </a:extLst>
          </p:cNvPr>
          <p:cNvSpPr>
            <a:spLocks noGrp="1"/>
          </p:cNvSpPr>
          <p:nvPr>
            <p:ph idx="1"/>
          </p:nvPr>
        </p:nvSpPr>
        <p:spPr/>
        <p:txBody>
          <a:bodyPr/>
          <a:lstStyle/>
          <a:p>
            <a:pPr marL="342900" indent="-342900">
              <a:lnSpc>
                <a:spcPct val="200000"/>
              </a:lnSpc>
              <a:buFont typeface="+mj-lt"/>
              <a:buAutoNum type="arabicPeriod"/>
            </a:pPr>
            <a:r>
              <a:rPr lang="de-DE" sz="1800" dirty="0">
                <a:latin typeface="Arial" panose="020B0604020202020204" pitchFamily="34" charset="0"/>
              </a:rPr>
              <a:t>Vorstellungsrunde</a:t>
            </a:r>
          </a:p>
          <a:p>
            <a:pPr marL="342900" indent="-342900">
              <a:lnSpc>
                <a:spcPct val="200000"/>
              </a:lnSpc>
              <a:buFont typeface="+mj-lt"/>
              <a:buAutoNum type="arabicPeriod"/>
            </a:pPr>
            <a:r>
              <a:rPr lang="de-DE" sz="1800" dirty="0">
                <a:latin typeface="Arial" panose="020B0604020202020204" pitchFamily="34" charset="0"/>
              </a:rPr>
              <a:t>Erwartungen an den WS</a:t>
            </a:r>
          </a:p>
          <a:p>
            <a:pPr marL="342900" indent="-342900">
              <a:lnSpc>
                <a:spcPct val="200000"/>
              </a:lnSpc>
              <a:buFont typeface="+mj-lt"/>
              <a:buAutoNum type="arabicPeriod"/>
            </a:pPr>
            <a:r>
              <a:rPr lang="de-DE" sz="1800" dirty="0">
                <a:effectLst/>
                <a:latin typeface="Arial" panose="020B0604020202020204" pitchFamily="34" charset="0"/>
                <a:ea typeface="Calibri" panose="020F0502020204030204" pitchFamily="34" charset="0"/>
              </a:rPr>
              <a:t>Was kommt auf die Unternehmen zu?</a:t>
            </a:r>
            <a:endParaRPr lang="de-DE" sz="1800" dirty="0">
              <a:effectLst/>
              <a:latin typeface="Calibri" panose="020F0502020204030204" pitchFamily="34" charset="0"/>
              <a:ea typeface="Calibri" panose="020F0502020204030204" pitchFamily="34" charset="0"/>
            </a:endParaRPr>
          </a:p>
          <a:p>
            <a:pPr marL="342900" indent="-342900">
              <a:lnSpc>
                <a:spcPct val="200000"/>
              </a:lnSpc>
              <a:buFont typeface="+mj-lt"/>
              <a:buAutoNum type="arabicPeriod"/>
            </a:pPr>
            <a:r>
              <a:rPr lang="de-DE" sz="1800" dirty="0">
                <a:effectLst/>
                <a:latin typeface="Arial" panose="020B0604020202020204" pitchFamily="34" charset="0"/>
                <a:ea typeface="Calibri" panose="020F0502020204030204" pitchFamily="34" charset="0"/>
              </a:rPr>
              <a:t>Was heißt das für die Unternehmen?</a:t>
            </a:r>
            <a:endParaRPr lang="de-DE" sz="1800" dirty="0">
              <a:effectLst/>
              <a:latin typeface="Calibri" panose="020F0502020204030204" pitchFamily="34" charset="0"/>
              <a:ea typeface="Calibri" panose="020F0502020204030204" pitchFamily="34" charset="0"/>
            </a:endParaRPr>
          </a:p>
          <a:p>
            <a:pPr marL="342900" indent="-342900">
              <a:buFont typeface="+mj-lt"/>
              <a:buAutoNum type="arabicPeriod"/>
            </a:pPr>
            <a:endParaRPr lang="de-DE" dirty="0"/>
          </a:p>
          <a:p>
            <a:endParaRPr lang="de-DE" dirty="0"/>
          </a:p>
        </p:txBody>
      </p:sp>
      <p:sp>
        <p:nvSpPr>
          <p:cNvPr id="4" name="Textplatzhalter 3">
            <a:extLst>
              <a:ext uri="{FF2B5EF4-FFF2-40B4-BE49-F238E27FC236}">
                <a16:creationId xmlns:a16="http://schemas.microsoft.com/office/drawing/2014/main" id="{A842515C-5A5B-4E3F-8C6E-313AB92A4852}"/>
              </a:ext>
            </a:extLst>
          </p:cNvPr>
          <p:cNvSpPr>
            <a:spLocks noGrp="1"/>
          </p:cNvSpPr>
          <p:nvPr>
            <p:ph type="body" sz="quarter" idx="15"/>
          </p:nvPr>
        </p:nvSpPr>
        <p:spPr/>
        <p:txBody>
          <a:bodyPr/>
          <a:lstStyle/>
          <a:p>
            <a:endParaRPr lang="de-DE"/>
          </a:p>
        </p:txBody>
      </p:sp>
      <p:sp>
        <p:nvSpPr>
          <p:cNvPr id="5" name="Foliennummernplatzhalter 4">
            <a:extLst>
              <a:ext uri="{FF2B5EF4-FFF2-40B4-BE49-F238E27FC236}">
                <a16:creationId xmlns:a16="http://schemas.microsoft.com/office/drawing/2014/main" id="{96792B44-A012-415D-9BED-0EB337E71E4F}"/>
              </a:ext>
            </a:extLst>
          </p:cNvPr>
          <p:cNvSpPr>
            <a:spLocks noGrp="1"/>
          </p:cNvSpPr>
          <p:nvPr>
            <p:ph type="sldNum" sz="quarter" idx="4"/>
          </p:nvPr>
        </p:nvSpPr>
        <p:spPr/>
        <p:txBody>
          <a:bodyPr/>
          <a:lstStyle/>
          <a:p>
            <a:fld id="{5334B2CA-A0E8-4E5F-963C-6643CB8FCEB1}" type="slidenum">
              <a:rPr lang="de-AT" smtClean="0"/>
              <a:pPr/>
              <a:t>3</a:t>
            </a:fld>
            <a:endParaRPr lang="de-AT" dirty="0"/>
          </a:p>
        </p:txBody>
      </p:sp>
      <p:sp>
        <p:nvSpPr>
          <p:cNvPr id="6" name="Fußzeilenplatzhalter 5">
            <a:extLst>
              <a:ext uri="{FF2B5EF4-FFF2-40B4-BE49-F238E27FC236}">
                <a16:creationId xmlns:a16="http://schemas.microsoft.com/office/drawing/2014/main" id="{E2D0FFDD-50DF-4928-A9C6-F1BEFC605B43}"/>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4515100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5F1D65-0F81-4207-8DAE-C18654F30012}"/>
              </a:ext>
            </a:extLst>
          </p:cNvPr>
          <p:cNvSpPr>
            <a:spLocks noGrp="1"/>
          </p:cNvSpPr>
          <p:nvPr>
            <p:ph type="title"/>
          </p:nvPr>
        </p:nvSpPr>
        <p:spPr/>
        <p:txBody>
          <a:bodyPr/>
          <a:lstStyle/>
          <a:p>
            <a:r>
              <a:rPr lang="de-DE" dirty="0"/>
              <a:t>BIM Organisation</a:t>
            </a:r>
          </a:p>
        </p:txBody>
      </p:sp>
      <p:sp>
        <p:nvSpPr>
          <p:cNvPr id="3" name="Foliennummernplatzhalter 2">
            <a:extLst>
              <a:ext uri="{FF2B5EF4-FFF2-40B4-BE49-F238E27FC236}">
                <a16:creationId xmlns:a16="http://schemas.microsoft.com/office/drawing/2014/main" id="{7BD1F5B9-E87B-451C-AA4B-C40E2315D122}"/>
              </a:ext>
            </a:extLst>
          </p:cNvPr>
          <p:cNvSpPr>
            <a:spLocks noGrp="1"/>
          </p:cNvSpPr>
          <p:nvPr>
            <p:ph type="sldNum" sz="quarter" idx="4"/>
          </p:nvPr>
        </p:nvSpPr>
        <p:spPr/>
        <p:txBody>
          <a:bodyPr/>
          <a:lstStyle/>
          <a:p>
            <a:fld id="{5334B2CA-A0E8-4E5F-963C-6643CB8FCEB1}" type="slidenum">
              <a:rPr lang="de-AT" smtClean="0"/>
              <a:pPr/>
              <a:t>30</a:t>
            </a:fld>
            <a:endParaRPr lang="de-AT" dirty="0"/>
          </a:p>
        </p:txBody>
      </p:sp>
      <p:sp>
        <p:nvSpPr>
          <p:cNvPr id="4" name="Fußzeilenplatzhalter 3">
            <a:extLst>
              <a:ext uri="{FF2B5EF4-FFF2-40B4-BE49-F238E27FC236}">
                <a16:creationId xmlns:a16="http://schemas.microsoft.com/office/drawing/2014/main" id="{6DF25D93-FD1C-4EDF-9DAB-E7FF99763C38}"/>
              </a:ext>
            </a:extLst>
          </p:cNvPr>
          <p:cNvSpPr>
            <a:spLocks noGrp="1"/>
          </p:cNvSpPr>
          <p:nvPr>
            <p:ph type="ftr" sz="quarter" idx="3"/>
          </p:nvPr>
        </p:nvSpPr>
        <p:spPr/>
        <p:txBody>
          <a:bodyPr/>
          <a:lstStyle/>
          <a:p>
            <a:r>
              <a:rPr lang="de-AT"/>
              <a:t>STRABAG, 12.09.2019</a:t>
            </a:r>
            <a:endParaRPr lang="de-AT" dirty="0"/>
          </a:p>
        </p:txBody>
      </p:sp>
      <p:pic>
        <p:nvPicPr>
          <p:cNvPr id="6" name="Grafik 5">
            <a:extLst>
              <a:ext uri="{FF2B5EF4-FFF2-40B4-BE49-F238E27FC236}">
                <a16:creationId xmlns:a16="http://schemas.microsoft.com/office/drawing/2014/main" id="{5A501DF6-A0FB-449B-A2FC-2B647CDB3DCE}"/>
              </a:ext>
            </a:extLst>
          </p:cNvPr>
          <p:cNvPicPr>
            <a:picLocks noChangeAspect="1"/>
          </p:cNvPicPr>
          <p:nvPr/>
        </p:nvPicPr>
        <p:blipFill rotWithShape="1">
          <a:blip r:embed="rId2"/>
          <a:srcRect l="867" t="12795" r="-867" b="18209"/>
          <a:stretch/>
        </p:blipFill>
        <p:spPr>
          <a:xfrm>
            <a:off x="781049" y="892066"/>
            <a:ext cx="8362951" cy="3814623"/>
          </a:xfrm>
          <a:prstGeom prst="rect">
            <a:avLst/>
          </a:prstGeom>
        </p:spPr>
      </p:pic>
      <p:sp>
        <p:nvSpPr>
          <p:cNvPr id="11" name="Textfeld 10">
            <a:extLst>
              <a:ext uri="{FF2B5EF4-FFF2-40B4-BE49-F238E27FC236}">
                <a16:creationId xmlns:a16="http://schemas.microsoft.com/office/drawing/2014/main" id="{B9A7F236-3D21-4B62-A7DF-70B5BAEB3CEA}"/>
              </a:ext>
            </a:extLst>
          </p:cNvPr>
          <p:cNvSpPr txBox="1"/>
          <p:nvPr/>
        </p:nvSpPr>
        <p:spPr>
          <a:xfrm flipH="1">
            <a:off x="251312" y="522734"/>
            <a:ext cx="1817184" cy="369332"/>
          </a:xfrm>
          <a:prstGeom prst="rect">
            <a:avLst/>
          </a:prstGeom>
          <a:noFill/>
        </p:spPr>
        <p:txBody>
          <a:bodyPr wrap="square" rtlCol="0">
            <a:spAutoFit/>
          </a:bodyPr>
          <a:lstStyle/>
          <a:p>
            <a:r>
              <a:rPr lang="de-DE" b="1" dirty="0"/>
              <a:t>Masterplan</a:t>
            </a:r>
          </a:p>
        </p:txBody>
      </p:sp>
    </p:spTree>
    <p:extLst>
      <p:ext uri="{BB962C8B-B14F-4D97-AF65-F5344CB8AC3E}">
        <p14:creationId xmlns:p14="http://schemas.microsoft.com/office/powerpoint/2010/main" val="2865173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5F1D65-0F81-4207-8DAE-C18654F30012}"/>
              </a:ext>
            </a:extLst>
          </p:cNvPr>
          <p:cNvSpPr>
            <a:spLocks noGrp="1"/>
          </p:cNvSpPr>
          <p:nvPr>
            <p:ph type="title"/>
          </p:nvPr>
        </p:nvSpPr>
        <p:spPr/>
        <p:txBody>
          <a:bodyPr/>
          <a:lstStyle/>
          <a:p>
            <a:r>
              <a:rPr lang="de-DE" dirty="0"/>
              <a:t>BIM Organisation</a:t>
            </a:r>
          </a:p>
        </p:txBody>
      </p:sp>
      <p:sp>
        <p:nvSpPr>
          <p:cNvPr id="3" name="Foliennummernplatzhalter 2">
            <a:extLst>
              <a:ext uri="{FF2B5EF4-FFF2-40B4-BE49-F238E27FC236}">
                <a16:creationId xmlns:a16="http://schemas.microsoft.com/office/drawing/2014/main" id="{7BD1F5B9-E87B-451C-AA4B-C40E2315D122}"/>
              </a:ext>
            </a:extLst>
          </p:cNvPr>
          <p:cNvSpPr>
            <a:spLocks noGrp="1"/>
          </p:cNvSpPr>
          <p:nvPr>
            <p:ph type="sldNum" sz="quarter" idx="4"/>
          </p:nvPr>
        </p:nvSpPr>
        <p:spPr/>
        <p:txBody>
          <a:bodyPr/>
          <a:lstStyle/>
          <a:p>
            <a:fld id="{5334B2CA-A0E8-4E5F-963C-6643CB8FCEB1}" type="slidenum">
              <a:rPr lang="de-AT" smtClean="0"/>
              <a:pPr/>
              <a:t>31</a:t>
            </a:fld>
            <a:endParaRPr lang="de-AT" dirty="0"/>
          </a:p>
        </p:txBody>
      </p:sp>
      <p:sp>
        <p:nvSpPr>
          <p:cNvPr id="4" name="Fußzeilenplatzhalter 3">
            <a:extLst>
              <a:ext uri="{FF2B5EF4-FFF2-40B4-BE49-F238E27FC236}">
                <a16:creationId xmlns:a16="http://schemas.microsoft.com/office/drawing/2014/main" id="{6DF25D93-FD1C-4EDF-9DAB-E7FF99763C38}"/>
              </a:ext>
            </a:extLst>
          </p:cNvPr>
          <p:cNvSpPr>
            <a:spLocks noGrp="1"/>
          </p:cNvSpPr>
          <p:nvPr>
            <p:ph type="ftr" sz="quarter" idx="3"/>
          </p:nvPr>
        </p:nvSpPr>
        <p:spPr/>
        <p:txBody>
          <a:bodyPr/>
          <a:lstStyle/>
          <a:p>
            <a:r>
              <a:rPr lang="de-AT"/>
              <a:t>STRABAG, 12.09.2019</a:t>
            </a:r>
            <a:endParaRPr lang="de-AT" dirty="0"/>
          </a:p>
        </p:txBody>
      </p:sp>
      <p:sp>
        <p:nvSpPr>
          <p:cNvPr id="7" name="Textfeld 6">
            <a:extLst>
              <a:ext uri="{FF2B5EF4-FFF2-40B4-BE49-F238E27FC236}">
                <a16:creationId xmlns:a16="http://schemas.microsoft.com/office/drawing/2014/main" id="{10C23EE7-2FE7-4A25-8B39-93B6E8D2FD8A}"/>
              </a:ext>
            </a:extLst>
          </p:cNvPr>
          <p:cNvSpPr txBox="1"/>
          <p:nvPr/>
        </p:nvSpPr>
        <p:spPr>
          <a:xfrm>
            <a:off x="5213884" y="893765"/>
            <a:ext cx="3684848" cy="3693319"/>
          </a:xfrm>
          <a:prstGeom prst="rect">
            <a:avLst/>
          </a:prstGeom>
          <a:noFill/>
        </p:spPr>
        <p:txBody>
          <a:bodyPr wrap="square" rtlCol="0">
            <a:spAutoFit/>
          </a:bodyPr>
          <a:lstStyle/>
          <a:p>
            <a:r>
              <a:rPr lang="de-DE" b="1" i="0" u="none" strike="noStrike" baseline="0" dirty="0">
                <a:solidFill>
                  <a:srgbClr val="000000"/>
                </a:solidFill>
                <a:latin typeface="Arial" panose="020B0604020202020204" pitchFamily="34" charset="0"/>
              </a:rPr>
              <a:t>A1</a:t>
            </a:r>
          </a:p>
          <a:p>
            <a:r>
              <a:rPr lang="de-DE" b="1" i="0" u="none" strike="noStrike" baseline="0" dirty="0">
                <a:solidFill>
                  <a:srgbClr val="000000"/>
                </a:solidFill>
                <a:latin typeface="Arial" panose="020B0604020202020204" pitchFamily="34" charset="0"/>
              </a:rPr>
              <a:t>3.2 Rollen und allgemeine Pflichten </a:t>
            </a:r>
            <a:endParaRPr lang="de-DE" b="0" i="0" u="none" strike="noStrike" baseline="0" dirty="0">
              <a:solidFill>
                <a:srgbClr val="000000"/>
              </a:solidFill>
              <a:latin typeface="Arial" panose="020B0604020202020204" pitchFamily="34" charset="0"/>
            </a:endParaRPr>
          </a:p>
          <a:p>
            <a:r>
              <a:rPr lang="de-DE" b="0" i="0" u="none" strike="noStrike" baseline="0" dirty="0">
                <a:solidFill>
                  <a:srgbClr val="000000"/>
                </a:solidFill>
                <a:latin typeface="Arial" panose="020B0604020202020204" pitchFamily="34" charset="0"/>
              </a:rPr>
              <a:t>Die Verantwortung der Abwicklung des Projektes mit digitalen Methoden, u.a. der BIM-Methode, liegt beim AN. </a:t>
            </a:r>
          </a:p>
          <a:p>
            <a:r>
              <a:rPr lang="de-DE" b="0" i="0" u="none" strike="noStrike" baseline="0" dirty="0">
                <a:solidFill>
                  <a:srgbClr val="000000"/>
                </a:solidFill>
                <a:latin typeface="Arial" panose="020B0604020202020204" pitchFamily="34" charset="0"/>
              </a:rPr>
              <a:t>Der AN hat einen verantwortlichen BIM-Manager sowie dessen Stellvertreter zu benennen (siehe Ziffer 5.4.6). </a:t>
            </a:r>
          </a:p>
          <a:p>
            <a:r>
              <a:rPr lang="de-DE" b="0" i="0" u="none" strike="noStrike" baseline="0" dirty="0">
                <a:solidFill>
                  <a:srgbClr val="000000"/>
                </a:solidFill>
                <a:latin typeface="Arial" panose="020B0604020202020204" pitchFamily="34" charset="0"/>
              </a:rPr>
              <a:t>Der AG stellt einen BIM-Ansprechpartner </a:t>
            </a:r>
            <a:endParaRPr lang="de-DE" dirty="0"/>
          </a:p>
        </p:txBody>
      </p:sp>
      <p:pic>
        <p:nvPicPr>
          <p:cNvPr id="9" name="Grafik 8">
            <a:extLst>
              <a:ext uri="{FF2B5EF4-FFF2-40B4-BE49-F238E27FC236}">
                <a16:creationId xmlns:a16="http://schemas.microsoft.com/office/drawing/2014/main" id="{BCAD0CDA-B1EC-46C4-80E4-42F49B19C0A2}"/>
              </a:ext>
            </a:extLst>
          </p:cNvPr>
          <p:cNvPicPr>
            <a:picLocks noChangeAspect="1"/>
          </p:cNvPicPr>
          <p:nvPr/>
        </p:nvPicPr>
        <p:blipFill>
          <a:blip r:embed="rId2"/>
          <a:stretch>
            <a:fillRect/>
          </a:stretch>
        </p:blipFill>
        <p:spPr>
          <a:xfrm>
            <a:off x="245268" y="893765"/>
            <a:ext cx="4598126" cy="3906835"/>
          </a:xfrm>
          <a:prstGeom prst="rect">
            <a:avLst/>
          </a:prstGeom>
        </p:spPr>
      </p:pic>
      <p:sp>
        <p:nvSpPr>
          <p:cNvPr id="10" name="Textfeld 9">
            <a:extLst>
              <a:ext uri="{FF2B5EF4-FFF2-40B4-BE49-F238E27FC236}">
                <a16:creationId xmlns:a16="http://schemas.microsoft.com/office/drawing/2014/main" id="{5EC1C1BD-14FE-42E8-B9D6-8D406E1B4207}"/>
              </a:ext>
            </a:extLst>
          </p:cNvPr>
          <p:cNvSpPr txBox="1"/>
          <p:nvPr/>
        </p:nvSpPr>
        <p:spPr>
          <a:xfrm flipH="1">
            <a:off x="146973" y="1107993"/>
            <a:ext cx="1254945" cy="369332"/>
          </a:xfrm>
          <a:prstGeom prst="rect">
            <a:avLst/>
          </a:prstGeom>
          <a:noFill/>
        </p:spPr>
        <p:txBody>
          <a:bodyPr wrap="square" rtlCol="0">
            <a:spAutoFit/>
          </a:bodyPr>
          <a:lstStyle/>
          <a:p>
            <a:r>
              <a:rPr lang="de-DE" b="1" dirty="0"/>
              <a:t>B 29</a:t>
            </a:r>
          </a:p>
        </p:txBody>
      </p:sp>
    </p:spTree>
    <p:extLst>
      <p:ext uri="{BB962C8B-B14F-4D97-AF65-F5344CB8AC3E}">
        <p14:creationId xmlns:p14="http://schemas.microsoft.com/office/powerpoint/2010/main" val="29637420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BE1262-2E00-4ACC-98AB-9CE8A6C5E2B8}"/>
              </a:ext>
            </a:extLst>
          </p:cNvPr>
          <p:cNvSpPr>
            <a:spLocks noGrp="1"/>
          </p:cNvSpPr>
          <p:nvPr>
            <p:ph type="title"/>
          </p:nvPr>
        </p:nvSpPr>
        <p:spPr/>
        <p:txBody>
          <a:bodyPr/>
          <a:lstStyle/>
          <a:p>
            <a:r>
              <a:rPr lang="de-DE" dirty="0"/>
              <a:t>Was darf BIM Kosten?</a:t>
            </a:r>
          </a:p>
        </p:txBody>
      </p:sp>
      <p:pic>
        <p:nvPicPr>
          <p:cNvPr id="8" name="Inhaltsplatzhalter 7">
            <a:extLst>
              <a:ext uri="{FF2B5EF4-FFF2-40B4-BE49-F238E27FC236}">
                <a16:creationId xmlns:a16="http://schemas.microsoft.com/office/drawing/2014/main" id="{9EDF38F8-6D25-458D-897A-B8579A412729}"/>
              </a:ext>
            </a:extLst>
          </p:cNvPr>
          <p:cNvPicPr>
            <a:picLocks noGrp="1" noChangeAspect="1"/>
          </p:cNvPicPr>
          <p:nvPr>
            <p:ph idx="1"/>
          </p:nvPr>
        </p:nvPicPr>
        <p:blipFill>
          <a:blip r:embed="rId2"/>
          <a:stretch>
            <a:fillRect/>
          </a:stretch>
        </p:blipFill>
        <p:spPr>
          <a:xfrm>
            <a:off x="656771" y="552555"/>
            <a:ext cx="7421868" cy="3855934"/>
          </a:xfrm>
        </p:spPr>
      </p:pic>
      <p:sp>
        <p:nvSpPr>
          <p:cNvPr id="4" name="Textplatzhalter 3">
            <a:extLst>
              <a:ext uri="{FF2B5EF4-FFF2-40B4-BE49-F238E27FC236}">
                <a16:creationId xmlns:a16="http://schemas.microsoft.com/office/drawing/2014/main" id="{7488AC4F-2B60-4718-9E6D-7184C1D815F0}"/>
              </a:ext>
            </a:extLst>
          </p:cNvPr>
          <p:cNvSpPr>
            <a:spLocks noGrp="1"/>
          </p:cNvSpPr>
          <p:nvPr>
            <p:ph type="body" sz="quarter" idx="15"/>
          </p:nvPr>
        </p:nvSpPr>
        <p:spPr>
          <a:xfrm>
            <a:off x="323851" y="4408353"/>
            <a:ext cx="7526041" cy="450366"/>
          </a:xfrm>
        </p:spPr>
        <p:txBody>
          <a:bodyPr/>
          <a:lstStyle/>
          <a:p>
            <a:endParaRPr lang="de-DE" dirty="0"/>
          </a:p>
        </p:txBody>
      </p:sp>
      <p:sp>
        <p:nvSpPr>
          <p:cNvPr id="5" name="Foliennummernplatzhalter 4">
            <a:extLst>
              <a:ext uri="{FF2B5EF4-FFF2-40B4-BE49-F238E27FC236}">
                <a16:creationId xmlns:a16="http://schemas.microsoft.com/office/drawing/2014/main" id="{F8045130-927F-4260-AC16-98189284403B}"/>
              </a:ext>
            </a:extLst>
          </p:cNvPr>
          <p:cNvSpPr>
            <a:spLocks noGrp="1"/>
          </p:cNvSpPr>
          <p:nvPr>
            <p:ph type="sldNum" sz="quarter" idx="4"/>
          </p:nvPr>
        </p:nvSpPr>
        <p:spPr/>
        <p:txBody>
          <a:bodyPr/>
          <a:lstStyle/>
          <a:p>
            <a:fld id="{5334B2CA-A0E8-4E5F-963C-6643CB8FCEB1}" type="slidenum">
              <a:rPr lang="de-AT" smtClean="0"/>
              <a:pPr/>
              <a:t>32</a:t>
            </a:fld>
            <a:endParaRPr lang="de-AT" dirty="0"/>
          </a:p>
        </p:txBody>
      </p:sp>
      <p:sp>
        <p:nvSpPr>
          <p:cNvPr id="6" name="Fußzeilenplatzhalter 5">
            <a:extLst>
              <a:ext uri="{FF2B5EF4-FFF2-40B4-BE49-F238E27FC236}">
                <a16:creationId xmlns:a16="http://schemas.microsoft.com/office/drawing/2014/main" id="{ADF75018-3295-4C24-BF18-992F980991E8}"/>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15066180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0AF610-E319-4A92-A5D2-6DEAA34D8BA1}"/>
              </a:ext>
            </a:extLst>
          </p:cNvPr>
          <p:cNvSpPr>
            <a:spLocks noGrp="1"/>
          </p:cNvSpPr>
          <p:nvPr>
            <p:ph type="title"/>
          </p:nvPr>
        </p:nvSpPr>
        <p:spPr/>
        <p:txBody>
          <a:bodyPr/>
          <a:lstStyle/>
          <a:p>
            <a:r>
              <a:rPr lang="de-DE" dirty="0"/>
              <a:t>Was darf BIM Kosten?</a:t>
            </a:r>
            <a:br>
              <a:rPr lang="de-DE" dirty="0"/>
            </a:br>
            <a:br>
              <a:rPr lang="de-DE" dirty="0"/>
            </a:br>
            <a:br>
              <a:rPr lang="de-DE" dirty="0"/>
            </a:br>
            <a:endParaRPr lang="de-DE" dirty="0"/>
          </a:p>
        </p:txBody>
      </p:sp>
      <p:sp>
        <p:nvSpPr>
          <p:cNvPr id="3" name="Inhaltsplatzhalter 2">
            <a:extLst>
              <a:ext uri="{FF2B5EF4-FFF2-40B4-BE49-F238E27FC236}">
                <a16:creationId xmlns:a16="http://schemas.microsoft.com/office/drawing/2014/main" id="{4573C768-4ADE-4DA3-B65B-678814ACA28D}"/>
              </a:ext>
            </a:extLst>
          </p:cNvPr>
          <p:cNvSpPr>
            <a:spLocks noGrp="1"/>
          </p:cNvSpPr>
          <p:nvPr>
            <p:ph idx="1"/>
          </p:nvPr>
        </p:nvSpPr>
        <p:spPr/>
        <p:txBody>
          <a:bodyPr>
            <a:normAutofit/>
          </a:bodyPr>
          <a:lstStyle/>
          <a:p>
            <a:pPr lvl="1"/>
            <a:r>
              <a:rPr lang="de-DE" sz="1800" dirty="0"/>
              <a:t>BIM Einsparpotenziale sowohl in kleinen, mittleren und auch großen Maßnahmen gezeigt</a:t>
            </a:r>
            <a:br>
              <a:rPr lang="de-DE" sz="1800" dirty="0"/>
            </a:br>
            <a:endParaRPr lang="de-DE" sz="1800" dirty="0"/>
          </a:p>
          <a:p>
            <a:pPr lvl="1"/>
            <a:r>
              <a:rPr lang="de-DE" sz="1800" dirty="0"/>
              <a:t>Internationale Studien zum wirtschaftlichen Nutzen von BIM (Fischer &amp; </a:t>
            </a:r>
            <a:r>
              <a:rPr lang="de-DE" sz="1800" dirty="0" err="1"/>
              <a:t>Drogemuller</a:t>
            </a:r>
            <a:r>
              <a:rPr lang="de-DE" sz="1800" dirty="0"/>
              <a:t>, 2009; Azhar, 2011; Sen, 2012; Berg, 2017) belegen ein </a:t>
            </a:r>
            <a:r>
              <a:rPr lang="de-DE" sz="1800" b="1" dirty="0">
                <a:highlight>
                  <a:srgbClr val="FFFF00"/>
                </a:highlight>
              </a:rPr>
              <a:t>Einsparpotenzial von bis zu 15 Prozent </a:t>
            </a:r>
            <a:r>
              <a:rPr lang="de-DE" sz="1800" dirty="0"/>
              <a:t>über den gesamten Lebenszyklus eines Bauwerks</a:t>
            </a:r>
          </a:p>
        </p:txBody>
      </p:sp>
      <p:sp>
        <p:nvSpPr>
          <p:cNvPr id="4" name="Textplatzhalter 3">
            <a:extLst>
              <a:ext uri="{FF2B5EF4-FFF2-40B4-BE49-F238E27FC236}">
                <a16:creationId xmlns:a16="http://schemas.microsoft.com/office/drawing/2014/main" id="{E4E38744-BF1A-464C-B0B2-BD200C6E645A}"/>
              </a:ext>
            </a:extLst>
          </p:cNvPr>
          <p:cNvSpPr>
            <a:spLocks noGrp="1"/>
          </p:cNvSpPr>
          <p:nvPr>
            <p:ph type="body" sz="quarter" idx="15"/>
          </p:nvPr>
        </p:nvSpPr>
        <p:spPr/>
        <p:txBody>
          <a:bodyPr/>
          <a:lstStyle/>
          <a:p>
            <a:endParaRPr lang="de-DE"/>
          </a:p>
        </p:txBody>
      </p:sp>
      <p:sp>
        <p:nvSpPr>
          <p:cNvPr id="5" name="Foliennummernplatzhalter 4">
            <a:extLst>
              <a:ext uri="{FF2B5EF4-FFF2-40B4-BE49-F238E27FC236}">
                <a16:creationId xmlns:a16="http://schemas.microsoft.com/office/drawing/2014/main" id="{8DC0A427-FB9C-40E2-B60E-E5581A425BF3}"/>
              </a:ext>
            </a:extLst>
          </p:cNvPr>
          <p:cNvSpPr>
            <a:spLocks noGrp="1"/>
          </p:cNvSpPr>
          <p:nvPr>
            <p:ph type="sldNum" sz="quarter" idx="4"/>
          </p:nvPr>
        </p:nvSpPr>
        <p:spPr/>
        <p:txBody>
          <a:bodyPr/>
          <a:lstStyle/>
          <a:p>
            <a:fld id="{5334B2CA-A0E8-4E5F-963C-6643CB8FCEB1}" type="slidenum">
              <a:rPr lang="de-AT" smtClean="0"/>
              <a:pPr/>
              <a:t>33</a:t>
            </a:fld>
            <a:endParaRPr lang="de-AT" dirty="0"/>
          </a:p>
        </p:txBody>
      </p:sp>
      <p:sp>
        <p:nvSpPr>
          <p:cNvPr id="6" name="Fußzeilenplatzhalter 5">
            <a:extLst>
              <a:ext uri="{FF2B5EF4-FFF2-40B4-BE49-F238E27FC236}">
                <a16:creationId xmlns:a16="http://schemas.microsoft.com/office/drawing/2014/main" id="{FF2A7BCB-B0B4-448E-923D-A53A23E1E278}"/>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35597502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039AF52-9758-4263-ADA0-6FBE0B4034FD}"/>
              </a:ext>
            </a:extLst>
          </p:cNvPr>
          <p:cNvPicPr>
            <a:picLocks noChangeAspect="1"/>
          </p:cNvPicPr>
          <p:nvPr/>
        </p:nvPicPr>
        <p:blipFill>
          <a:blip r:embed="rId2"/>
          <a:stretch>
            <a:fillRect/>
          </a:stretch>
        </p:blipFill>
        <p:spPr>
          <a:xfrm>
            <a:off x="0" y="2677"/>
            <a:ext cx="9144000" cy="5138147"/>
          </a:xfrm>
          <a:prstGeom prst="rect">
            <a:avLst/>
          </a:prstGeom>
        </p:spPr>
      </p:pic>
      <p:sp>
        <p:nvSpPr>
          <p:cNvPr id="4" name="Textfeld 3">
            <a:extLst>
              <a:ext uri="{FF2B5EF4-FFF2-40B4-BE49-F238E27FC236}">
                <a16:creationId xmlns:a16="http://schemas.microsoft.com/office/drawing/2014/main" id="{98787927-0825-4773-8A3F-1D04A6FD9517}"/>
              </a:ext>
            </a:extLst>
          </p:cNvPr>
          <p:cNvSpPr txBox="1"/>
          <p:nvPr/>
        </p:nvSpPr>
        <p:spPr>
          <a:xfrm>
            <a:off x="1394847" y="622231"/>
            <a:ext cx="4572000" cy="646331"/>
          </a:xfrm>
          <a:prstGeom prst="rect">
            <a:avLst/>
          </a:prstGeom>
          <a:noFill/>
        </p:spPr>
        <p:txBody>
          <a:bodyPr wrap="square">
            <a:spAutoFit/>
          </a:bodyPr>
          <a:lstStyle/>
          <a:p>
            <a:r>
              <a:rPr lang="de-DE" dirty="0">
                <a:solidFill>
                  <a:schemeClr val="bg1"/>
                </a:solidFill>
              </a:rPr>
              <a:t>https://www.deges-veranstaltungen.de/BIM-Symposium/</a:t>
            </a:r>
          </a:p>
        </p:txBody>
      </p:sp>
      <p:pic>
        <p:nvPicPr>
          <p:cNvPr id="8" name="Grafik 7">
            <a:extLst>
              <a:ext uri="{FF2B5EF4-FFF2-40B4-BE49-F238E27FC236}">
                <a16:creationId xmlns:a16="http://schemas.microsoft.com/office/drawing/2014/main" id="{D2564C9C-9C5B-4DC9-81D8-EAD22AB3C2A3}"/>
              </a:ext>
            </a:extLst>
          </p:cNvPr>
          <p:cNvPicPr>
            <a:picLocks noChangeAspect="1"/>
          </p:cNvPicPr>
          <p:nvPr/>
        </p:nvPicPr>
        <p:blipFill>
          <a:blip r:embed="rId3"/>
          <a:stretch>
            <a:fillRect/>
          </a:stretch>
        </p:blipFill>
        <p:spPr>
          <a:xfrm>
            <a:off x="6825136" y="362568"/>
            <a:ext cx="1460575" cy="1485976"/>
          </a:xfrm>
          <a:prstGeom prst="rect">
            <a:avLst/>
          </a:prstGeom>
        </p:spPr>
      </p:pic>
    </p:spTree>
    <p:extLst>
      <p:ext uri="{BB962C8B-B14F-4D97-AF65-F5344CB8AC3E}">
        <p14:creationId xmlns:p14="http://schemas.microsoft.com/office/powerpoint/2010/main" val="1538123874"/>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AABCA0E-0EDD-4505-BF1E-CF2E2CF2B2D5}"/>
              </a:ext>
            </a:extLst>
          </p:cNvPr>
          <p:cNvPicPr>
            <a:picLocks noChangeAspect="1"/>
          </p:cNvPicPr>
          <p:nvPr/>
        </p:nvPicPr>
        <p:blipFill>
          <a:blip r:embed="rId2"/>
          <a:stretch>
            <a:fillRect/>
          </a:stretch>
        </p:blipFill>
        <p:spPr>
          <a:xfrm>
            <a:off x="25930" y="0"/>
            <a:ext cx="9092140" cy="5143500"/>
          </a:xfrm>
          <a:prstGeom prst="rect">
            <a:avLst/>
          </a:prstGeom>
        </p:spPr>
      </p:pic>
      <p:sp>
        <p:nvSpPr>
          <p:cNvPr id="2" name="Rechteck 1">
            <a:extLst>
              <a:ext uri="{FF2B5EF4-FFF2-40B4-BE49-F238E27FC236}">
                <a16:creationId xmlns:a16="http://schemas.microsoft.com/office/drawing/2014/main" id="{7FF0568B-D358-450D-A293-4CC4A3F3A230}"/>
              </a:ext>
            </a:extLst>
          </p:cNvPr>
          <p:cNvSpPr/>
          <p:nvPr/>
        </p:nvSpPr>
        <p:spPr>
          <a:xfrm>
            <a:off x="4449536" y="2816678"/>
            <a:ext cx="1787979" cy="24492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Tree>
    <p:extLst>
      <p:ext uri="{BB962C8B-B14F-4D97-AF65-F5344CB8AC3E}">
        <p14:creationId xmlns:p14="http://schemas.microsoft.com/office/powerpoint/2010/main" val="3601817567"/>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AF68265-3DF8-48D0-A97B-6E0D4D88F157}"/>
              </a:ext>
            </a:extLst>
          </p:cNvPr>
          <p:cNvPicPr>
            <a:picLocks noChangeAspect="1"/>
          </p:cNvPicPr>
          <p:nvPr/>
        </p:nvPicPr>
        <p:blipFill>
          <a:blip r:embed="rId2"/>
          <a:stretch>
            <a:fillRect/>
          </a:stretch>
        </p:blipFill>
        <p:spPr>
          <a:xfrm>
            <a:off x="0" y="21198"/>
            <a:ext cx="9144000" cy="5101104"/>
          </a:xfrm>
          <a:prstGeom prst="rect">
            <a:avLst/>
          </a:prstGeom>
        </p:spPr>
      </p:pic>
      <p:sp>
        <p:nvSpPr>
          <p:cNvPr id="4" name="Rechteck 3">
            <a:extLst>
              <a:ext uri="{FF2B5EF4-FFF2-40B4-BE49-F238E27FC236}">
                <a16:creationId xmlns:a16="http://schemas.microsoft.com/office/drawing/2014/main" id="{780C50BE-3B7D-4609-A8BD-7DA60EBBA54D}"/>
              </a:ext>
            </a:extLst>
          </p:cNvPr>
          <p:cNvSpPr/>
          <p:nvPr/>
        </p:nvSpPr>
        <p:spPr>
          <a:xfrm>
            <a:off x="1209311" y="1743294"/>
            <a:ext cx="3491822" cy="1146490"/>
          </a:xfrm>
          <a:prstGeom prst="rect">
            <a:avLst/>
          </a:prstGeom>
          <a:noFill/>
          <a:ln w="57150">
            <a:solidFill>
              <a:srgbClr val="C0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sz="1350"/>
          </a:p>
        </p:txBody>
      </p:sp>
    </p:spTree>
    <p:extLst>
      <p:ext uri="{BB962C8B-B14F-4D97-AF65-F5344CB8AC3E}">
        <p14:creationId xmlns:p14="http://schemas.microsoft.com/office/powerpoint/2010/main" val="2252426255"/>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8BDF375C-55F9-4916-BC48-4AD455B3F5C6}"/>
              </a:ext>
            </a:extLst>
          </p:cNvPr>
          <p:cNvPicPr>
            <a:picLocks noChangeAspect="1"/>
          </p:cNvPicPr>
          <p:nvPr/>
        </p:nvPicPr>
        <p:blipFill rotWithShape="1">
          <a:blip r:embed="rId2"/>
          <a:srcRect l="3417" r="9471" b="-1"/>
          <a:stretch/>
        </p:blipFill>
        <p:spPr>
          <a:xfrm>
            <a:off x="20" y="10"/>
            <a:ext cx="9143980" cy="5143490"/>
          </a:xfrm>
          <a:prstGeom prst="rect">
            <a:avLst/>
          </a:prstGeom>
          <a:noFill/>
        </p:spPr>
      </p:pic>
    </p:spTree>
    <p:extLst>
      <p:ext uri="{BB962C8B-B14F-4D97-AF65-F5344CB8AC3E}">
        <p14:creationId xmlns:p14="http://schemas.microsoft.com/office/powerpoint/2010/main" val="25685179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9E5B8D-8983-49DC-ABC0-14365633B8D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208DD9BD-7A07-4E1C-8248-C088B67C47FC}"/>
              </a:ext>
            </a:extLst>
          </p:cNvPr>
          <p:cNvSpPr>
            <a:spLocks noGrp="1"/>
          </p:cNvSpPr>
          <p:nvPr>
            <p:ph idx="1"/>
          </p:nvPr>
        </p:nvSpPr>
        <p:spPr/>
        <p:txBody>
          <a:bodyPr/>
          <a:lstStyle/>
          <a:p>
            <a:endParaRPr lang="de-DE"/>
          </a:p>
        </p:txBody>
      </p:sp>
      <p:sp>
        <p:nvSpPr>
          <p:cNvPr id="4" name="Textplatzhalter 3">
            <a:extLst>
              <a:ext uri="{FF2B5EF4-FFF2-40B4-BE49-F238E27FC236}">
                <a16:creationId xmlns:a16="http://schemas.microsoft.com/office/drawing/2014/main" id="{C726D5C9-4E9F-493E-A45A-3004E997A563}"/>
              </a:ext>
            </a:extLst>
          </p:cNvPr>
          <p:cNvSpPr>
            <a:spLocks noGrp="1"/>
          </p:cNvSpPr>
          <p:nvPr>
            <p:ph type="body" sz="quarter" idx="15"/>
          </p:nvPr>
        </p:nvSpPr>
        <p:spPr/>
        <p:txBody>
          <a:bodyPr/>
          <a:lstStyle/>
          <a:p>
            <a:endParaRPr lang="de-DE"/>
          </a:p>
        </p:txBody>
      </p:sp>
      <p:sp>
        <p:nvSpPr>
          <p:cNvPr id="5" name="Foliennummernplatzhalter 4">
            <a:extLst>
              <a:ext uri="{FF2B5EF4-FFF2-40B4-BE49-F238E27FC236}">
                <a16:creationId xmlns:a16="http://schemas.microsoft.com/office/drawing/2014/main" id="{E7BD3904-ECF0-468A-B5CB-687FFB69B5E4}"/>
              </a:ext>
            </a:extLst>
          </p:cNvPr>
          <p:cNvSpPr>
            <a:spLocks noGrp="1"/>
          </p:cNvSpPr>
          <p:nvPr>
            <p:ph type="sldNum" sz="quarter" idx="4"/>
          </p:nvPr>
        </p:nvSpPr>
        <p:spPr/>
        <p:txBody>
          <a:bodyPr/>
          <a:lstStyle/>
          <a:p>
            <a:fld id="{5334B2CA-A0E8-4E5F-963C-6643CB8FCEB1}" type="slidenum">
              <a:rPr lang="de-AT" smtClean="0"/>
              <a:pPr/>
              <a:t>5</a:t>
            </a:fld>
            <a:endParaRPr lang="de-AT" dirty="0"/>
          </a:p>
        </p:txBody>
      </p:sp>
      <p:sp>
        <p:nvSpPr>
          <p:cNvPr id="6" name="Fußzeilenplatzhalter 5">
            <a:extLst>
              <a:ext uri="{FF2B5EF4-FFF2-40B4-BE49-F238E27FC236}">
                <a16:creationId xmlns:a16="http://schemas.microsoft.com/office/drawing/2014/main" id="{9259BB44-AA55-4EDE-9293-013CCE57E9CD}"/>
              </a:ext>
            </a:extLst>
          </p:cNvPr>
          <p:cNvSpPr>
            <a:spLocks noGrp="1"/>
          </p:cNvSpPr>
          <p:nvPr>
            <p:ph type="ftr" sz="quarter" idx="3"/>
          </p:nvPr>
        </p:nvSpPr>
        <p:spPr/>
        <p:txBody>
          <a:bodyPr/>
          <a:lstStyle/>
          <a:p>
            <a:r>
              <a:rPr lang="de-AT"/>
              <a:t>STRABAG, 12.09.2019</a:t>
            </a:r>
            <a:endParaRPr lang="de-AT" dirty="0"/>
          </a:p>
        </p:txBody>
      </p:sp>
      <p:pic>
        <p:nvPicPr>
          <p:cNvPr id="8" name="Grafik 7">
            <a:extLst>
              <a:ext uri="{FF2B5EF4-FFF2-40B4-BE49-F238E27FC236}">
                <a16:creationId xmlns:a16="http://schemas.microsoft.com/office/drawing/2014/main" id="{64EEA599-4BE9-460B-99EC-6DC20B9152F9}"/>
              </a:ext>
            </a:extLst>
          </p:cNvPr>
          <p:cNvPicPr>
            <a:picLocks noChangeAspect="1"/>
          </p:cNvPicPr>
          <p:nvPr/>
        </p:nvPicPr>
        <p:blipFill>
          <a:blip r:embed="rId2"/>
          <a:stretch>
            <a:fillRect/>
          </a:stretch>
        </p:blipFill>
        <p:spPr>
          <a:xfrm>
            <a:off x="0" y="67464"/>
            <a:ext cx="9144000" cy="5008571"/>
          </a:xfrm>
          <a:prstGeom prst="rect">
            <a:avLst/>
          </a:prstGeom>
        </p:spPr>
      </p:pic>
    </p:spTree>
    <p:extLst>
      <p:ext uri="{BB962C8B-B14F-4D97-AF65-F5344CB8AC3E}">
        <p14:creationId xmlns:p14="http://schemas.microsoft.com/office/powerpoint/2010/main" val="17670028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F50A97-D30B-46A2-B2E9-E7F17F32EDF8}"/>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FDB0428A-906F-4F48-AC4D-95A2F72EC83C}"/>
              </a:ext>
            </a:extLst>
          </p:cNvPr>
          <p:cNvSpPr>
            <a:spLocks noGrp="1"/>
          </p:cNvSpPr>
          <p:nvPr>
            <p:ph idx="1"/>
          </p:nvPr>
        </p:nvSpPr>
        <p:spPr/>
        <p:txBody>
          <a:bodyPr/>
          <a:lstStyle/>
          <a:p>
            <a:endParaRPr lang="de-DE"/>
          </a:p>
        </p:txBody>
      </p:sp>
      <p:sp>
        <p:nvSpPr>
          <p:cNvPr id="4" name="Textplatzhalter 3">
            <a:extLst>
              <a:ext uri="{FF2B5EF4-FFF2-40B4-BE49-F238E27FC236}">
                <a16:creationId xmlns:a16="http://schemas.microsoft.com/office/drawing/2014/main" id="{EEAFADA1-D125-43A7-B4A5-413404ABC7D6}"/>
              </a:ext>
            </a:extLst>
          </p:cNvPr>
          <p:cNvSpPr>
            <a:spLocks noGrp="1"/>
          </p:cNvSpPr>
          <p:nvPr>
            <p:ph type="body" sz="quarter" idx="15"/>
          </p:nvPr>
        </p:nvSpPr>
        <p:spPr/>
        <p:txBody>
          <a:bodyPr/>
          <a:lstStyle/>
          <a:p>
            <a:endParaRPr lang="de-DE"/>
          </a:p>
        </p:txBody>
      </p:sp>
      <p:sp>
        <p:nvSpPr>
          <p:cNvPr id="5" name="Foliennummernplatzhalter 4">
            <a:extLst>
              <a:ext uri="{FF2B5EF4-FFF2-40B4-BE49-F238E27FC236}">
                <a16:creationId xmlns:a16="http://schemas.microsoft.com/office/drawing/2014/main" id="{AF5BE0AC-75F5-4BD5-A07E-CE96A6D302A4}"/>
              </a:ext>
            </a:extLst>
          </p:cNvPr>
          <p:cNvSpPr>
            <a:spLocks noGrp="1"/>
          </p:cNvSpPr>
          <p:nvPr>
            <p:ph type="sldNum" sz="quarter" idx="4"/>
          </p:nvPr>
        </p:nvSpPr>
        <p:spPr/>
        <p:txBody>
          <a:bodyPr/>
          <a:lstStyle/>
          <a:p>
            <a:fld id="{5334B2CA-A0E8-4E5F-963C-6643CB8FCEB1}" type="slidenum">
              <a:rPr lang="de-AT" smtClean="0"/>
              <a:pPr/>
              <a:t>6</a:t>
            </a:fld>
            <a:endParaRPr lang="de-AT" dirty="0"/>
          </a:p>
        </p:txBody>
      </p:sp>
      <p:sp>
        <p:nvSpPr>
          <p:cNvPr id="6" name="Fußzeilenplatzhalter 5">
            <a:extLst>
              <a:ext uri="{FF2B5EF4-FFF2-40B4-BE49-F238E27FC236}">
                <a16:creationId xmlns:a16="http://schemas.microsoft.com/office/drawing/2014/main" id="{073E300C-3429-47F2-A15F-BD0705B3C8E2}"/>
              </a:ext>
            </a:extLst>
          </p:cNvPr>
          <p:cNvSpPr>
            <a:spLocks noGrp="1"/>
          </p:cNvSpPr>
          <p:nvPr>
            <p:ph type="ftr" sz="quarter" idx="3"/>
          </p:nvPr>
        </p:nvSpPr>
        <p:spPr/>
        <p:txBody>
          <a:bodyPr/>
          <a:lstStyle/>
          <a:p>
            <a:r>
              <a:rPr lang="de-AT"/>
              <a:t>STRABAG, 12.09.2019</a:t>
            </a:r>
            <a:endParaRPr lang="de-AT" dirty="0"/>
          </a:p>
        </p:txBody>
      </p:sp>
      <p:pic>
        <p:nvPicPr>
          <p:cNvPr id="8" name="Grafik 7">
            <a:extLst>
              <a:ext uri="{FF2B5EF4-FFF2-40B4-BE49-F238E27FC236}">
                <a16:creationId xmlns:a16="http://schemas.microsoft.com/office/drawing/2014/main" id="{48A15E4B-7BB0-471A-8BF6-888A555ECA0A}"/>
              </a:ext>
            </a:extLst>
          </p:cNvPr>
          <p:cNvPicPr>
            <a:picLocks noChangeAspect="1"/>
          </p:cNvPicPr>
          <p:nvPr/>
        </p:nvPicPr>
        <p:blipFill>
          <a:blip r:embed="rId2"/>
          <a:stretch>
            <a:fillRect/>
          </a:stretch>
        </p:blipFill>
        <p:spPr>
          <a:xfrm>
            <a:off x="260128" y="120524"/>
            <a:ext cx="8623743" cy="4902452"/>
          </a:xfrm>
          <a:prstGeom prst="rect">
            <a:avLst/>
          </a:prstGeom>
        </p:spPr>
      </p:pic>
    </p:spTree>
    <p:extLst>
      <p:ext uri="{BB962C8B-B14F-4D97-AF65-F5344CB8AC3E}">
        <p14:creationId xmlns:p14="http://schemas.microsoft.com/office/powerpoint/2010/main" val="2224523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1"/>
          <p:cNvSpPr>
            <a:spLocks noGrp="1"/>
          </p:cNvSpPr>
          <p:nvPr>
            <p:ph type="title"/>
          </p:nvPr>
        </p:nvSpPr>
        <p:spPr/>
        <p:txBody>
          <a:bodyPr/>
          <a:lstStyle/>
          <a:p>
            <a:r>
              <a:rPr lang="de-AT" dirty="0">
                <a:solidFill>
                  <a:schemeClr val="accent6"/>
                </a:solidFill>
              </a:rPr>
              <a:t>Wo stehen wir?</a:t>
            </a:r>
            <a:endParaRPr lang="de-AT" dirty="0">
              <a:solidFill>
                <a:schemeClr val="accent2"/>
              </a:solidFill>
            </a:endParaRPr>
          </a:p>
        </p:txBody>
      </p:sp>
      <p:sp>
        <p:nvSpPr>
          <p:cNvPr id="3" name="Foliennummernplatzhalter 2">
            <a:extLst>
              <a:ext uri="{FF2B5EF4-FFF2-40B4-BE49-F238E27FC236}">
                <a16:creationId xmlns:a16="http://schemas.microsoft.com/office/drawing/2014/main" id="{1A19016E-80BD-41A8-916E-F6DEC0966F66}"/>
              </a:ext>
            </a:extLst>
          </p:cNvPr>
          <p:cNvSpPr>
            <a:spLocks noGrp="1"/>
          </p:cNvSpPr>
          <p:nvPr>
            <p:ph type="sldNum" sz="quarter" idx="4"/>
          </p:nvPr>
        </p:nvSpPr>
        <p:spPr/>
        <p:txBody>
          <a:bodyPr/>
          <a:lstStyle/>
          <a:p>
            <a:fld id="{5334B2CA-A0E8-4E5F-963C-6643CB8FCEB1}" type="slidenum">
              <a:rPr lang="de-AT" smtClean="0"/>
              <a:pPr/>
              <a:t>7</a:t>
            </a:fld>
            <a:endParaRPr lang="de-AT" dirty="0"/>
          </a:p>
        </p:txBody>
      </p:sp>
      <p:sp>
        <p:nvSpPr>
          <p:cNvPr id="2" name="Fußzeilenplatzhalter 1">
            <a:extLst>
              <a:ext uri="{FF2B5EF4-FFF2-40B4-BE49-F238E27FC236}">
                <a16:creationId xmlns:a16="http://schemas.microsoft.com/office/drawing/2014/main" id="{7F960F11-1EC8-4D8B-BC98-58706EAC66EF}"/>
              </a:ext>
            </a:extLst>
          </p:cNvPr>
          <p:cNvSpPr>
            <a:spLocks noGrp="1"/>
          </p:cNvSpPr>
          <p:nvPr>
            <p:ph type="ftr" sz="quarter" idx="3"/>
          </p:nvPr>
        </p:nvSpPr>
        <p:spPr/>
        <p:txBody>
          <a:bodyPr/>
          <a:lstStyle/>
          <a:p>
            <a:r>
              <a:rPr lang="de-AT" dirty="0"/>
              <a:t>STRABAG, 12.09.2019</a:t>
            </a:r>
          </a:p>
        </p:txBody>
      </p:sp>
      <p:grpSp>
        <p:nvGrpSpPr>
          <p:cNvPr id="5" name="Gruppieren 4">
            <a:extLst>
              <a:ext uri="{FF2B5EF4-FFF2-40B4-BE49-F238E27FC236}">
                <a16:creationId xmlns:a16="http://schemas.microsoft.com/office/drawing/2014/main" id="{089702FC-E5DF-4E8C-86F9-1C34F53465A5}"/>
              </a:ext>
            </a:extLst>
          </p:cNvPr>
          <p:cNvGrpSpPr/>
          <p:nvPr/>
        </p:nvGrpSpPr>
        <p:grpSpPr>
          <a:xfrm>
            <a:off x="323849" y="1124915"/>
            <a:ext cx="2403930" cy="3409078"/>
            <a:chOff x="323528" y="915566"/>
            <a:chExt cx="2016225" cy="3278884"/>
          </a:xfrm>
        </p:grpSpPr>
        <p:pic>
          <p:nvPicPr>
            <p:cNvPr id="6" name="Grafik 5">
              <a:extLst>
                <a:ext uri="{FF2B5EF4-FFF2-40B4-BE49-F238E27FC236}">
                  <a16:creationId xmlns:a16="http://schemas.microsoft.com/office/drawing/2014/main" id="{DA9CD873-D30B-4400-80B2-D9C229B596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3795886"/>
              <a:ext cx="1944216" cy="398564"/>
            </a:xfrm>
            <a:prstGeom prst="rect">
              <a:avLst/>
            </a:prstGeom>
          </p:spPr>
        </p:pic>
        <p:pic>
          <p:nvPicPr>
            <p:cNvPr id="7" name="Grafik 6">
              <a:extLst>
                <a:ext uri="{FF2B5EF4-FFF2-40B4-BE49-F238E27FC236}">
                  <a16:creationId xmlns:a16="http://schemas.microsoft.com/office/drawing/2014/main" id="{5916DC88-4B05-4DC0-B687-B800F55DE4A6}"/>
                </a:ext>
              </a:extLst>
            </p:cNvPr>
            <p:cNvPicPr>
              <a:picLocks noChangeAspect="1"/>
            </p:cNvPicPr>
            <p:nvPr/>
          </p:nvPicPr>
          <p:blipFill>
            <a:blip r:embed="rId4"/>
            <a:stretch>
              <a:fillRect/>
            </a:stretch>
          </p:blipFill>
          <p:spPr>
            <a:xfrm>
              <a:off x="323529" y="915566"/>
              <a:ext cx="2016224" cy="2840169"/>
            </a:xfrm>
            <a:prstGeom prst="rect">
              <a:avLst/>
            </a:prstGeom>
          </p:spPr>
        </p:pic>
      </p:grpSp>
      <p:sp>
        <p:nvSpPr>
          <p:cNvPr id="4" name="Textfeld 3">
            <a:extLst>
              <a:ext uri="{FF2B5EF4-FFF2-40B4-BE49-F238E27FC236}">
                <a16:creationId xmlns:a16="http://schemas.microsoft.com/office/drawing/2014/main" id="{50FB4ADC-F99A-4FE0-A247-FA528ED6EDCB}"/>
              </a:ext>
            </a:extLst>
          </p:cNvPr>
          <p:cNvSpPr txBox="1"/>
          <p:nvPr/>
        </p:nvSpPr>
        <p:spPr>
          <a:xfrm>
            <a:off x="2267744" y="5524078"/>
            <a:ext cx="3365024" cy="369332"/>
          </a:xfrm>
          <a:prstGeom prst="rect">
            <a:avLst/>
          </a:prstGeom>
          <a:noFill/>
        </p:spPr>
        <p:txBody>
          <a:bodyPr wrap="none" rtlCol="0">
            <a:spAutoFit/>
          </a:bodyPr>
          <a:lstStyle/>
          <a:p>
            <a:r>
              <a:rPr lang="de-AT" dirty="0"/>
              <a:t>Im Kontext des Stufenplanes…</a:t>
            </a:r>
          </a:p>
        </p:txBody>
      </p:sp>
      <p:pic>
        <p:nvPicPr>
          <p:cNvPr id="10" name="Grafik 9">
            <a:extLst>
              <a:ext uri="{FF2B5EF4-FFF2-40B4-BE49-F238E27FC236}">
                <a16:creationId xmlns:a16="http://schemas.microsoft.com/office/drawing/2014/main" id="{513D3153-96EF-4F8E-A543-0060FCBC7E30}"/>
              </a:ext>
            </a:extLst>
          </p:cNvPr>
          <p:cNvPicPr>
            <a:picLocks noChangeAspect="1"/>
          </p:cNvPicPr>
          <p:nvPr/>
        </p:nvPicPr>
        <p:blipFill rotWithShape="1">
          <a:blip r:embed="rId5"/>
          <a:srcRect r="28389"/>
          <a:stretch/>
        </p:blipFill>
        <p:spPr>
          <a:xfrm>
            <a:off x="5928612" y="315158"/>
            <a:ext cx="2735107" cy="4499531"/>
          </a:xfrm>
          <a:prstGeom prst="rect">
            <a:avLst/>
          </a:prstGeom>
          <a:ln>
            <a:noFill/>
          </a:ln>
          <a:effectLst>
            <a:outerShdw blurRad="292100" dist="139700" dir="2700000" algn="tl" rotWithShape="0">
              <a:srgbClr val="333333">
                <a:alpha val="65000"/>
              </a:srgbClr>
            </a:outerShdw>
          </a:effectLst>
        </p:spPr>
      </p:pic>
      <p:pic>
        <p:nvPicPr>
          <p:cNvPr id="13" name="Grafik 12">
            <a:extLst>
              <a:ext uri="{FF2B5EF4-FFF2-40B4-BE49-F238E27FC236}">
                <a16:creationId xmlns:a16="http://schemas.microsoft.com/office/drawing/2014/main" id="{736C56BE-B266-40D3-8594-A5A2B6D6C4FD}"/>
              </a:ext>
            </a:extLst>
          </p:cNvPr>
          <p:cNvPicPr>
            <a:picLocks noChangeAspect="1"/>
          </p:cNvPicPr>
          <p:nvPr/>
        </p:nvPicPr>
        <p:blipFill>
          <a:blip r:embed="rId6"/>
          <a:stretch>
            <a:fillRect/>
          </a:stretch>
        </p:blipFill>
        <p:spPr>
          <a:xfrm>
            <a:off x="2167435" y="565585"/>
            <a:ext cx="2193011" cy="3052434"/>
          </a:xfrm>
          <a:prstGeom prst="rect">
            <a:avLst/>
          </a:prstGeom>
        </p:spPr>
      </p:pic>
      <p:pic>
        <p:nvPicPr>
          <p:cNvPr id="12" name="Grafik 11">
            <a:extLst>
              <a:ext uri="{FF2B5EF4-FFF2-40B4-BE49-F238E27FC236}">
                <a16:creationId xmlns:a16="http://schemas.microsoft.com/office/drawing/2014/main" id="{CCC62BC9-A0AA-4CE0-8AA7-0BA51ACA286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20683" y="1932096"/>
            <a:ext cx="3096344" cy="28322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141637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2BDB1BD-F45C-4235-A2B5-8E3DC97D7055}"/>
              </a:ext>
            </a:extLst>
          </p:cNvPr>
          <p:cNvSpPr>
            <a:spLocks noGrp="1"/>
          </p:cNvSpPr>
          <p:nvPr>
            <p:ph type="title"/>
          </p:nvPr>
        </p:nvSpPr>
        <p:spPr/>
        <p:txBody>
          <a:bodyPr/>
          <a:lstStyle/>
          <a:p>
            <a:r>
              <a:rPr lang="de-DE" dirty="0"/>
              <a:t>Fünf strategische Ziele</a:t>
            </a:r>
          </a:p>
        </p:txBody>
      </p:sp>
      <p:sp>
        <p:nvSpPr>
          <p:cNvPr id="11" name="Inhaltsplatzhalter 10">
            <a:extLst>
              <a:ext uri="{FF2B5EF4-FFF2-40B4-BE49-F238E27FC236}">
                <a16:creationId xmlns:a16="http://schemas.microsoft.com/office/drawing/2014/main" id="{79D6ED1B-E65C-496F-8371-4D352CA0A3D6}"/>
              </a:ext>
            </a:extLst>
          </p:cNvPr>
          <p:cNvSpPr>
            <a:spLocks noGrp="1"/>
          </p:cNvSpPr>
          <p:nvPr>
            <p:ph idx="1"/>
          </p:nvPr>
        </p:nvSpPr>
        <p:spPr/>
        <p:txBody>
          <a:bodyPr>
            <a:normAutofit/>
          </a:bodyPr>
          <a:lstStyle/>
          <a:p>
            <a:pPr marL="342900" lvl="1" indent="-342900">
              <a:lnSpc>
                <a:spcPct val="150000"/>
              </a:lnSpc>
              <a:buFont typeface="+mj-lt"/>
              <a:buAutoNum type="arabicPeriod"/>
            </a:pPr>
            <a:r>
              <a:rPr lang="de-DE" sz="1800" dirty="0"/>
              <a:t>Wirtschaftlichkeit, Termin- und Kostenstabilität erhöhen,</a:t>
            </a:r>
          </a:p>
          <a:p>
            <a:pPr marL="342900" lvl="1" indent="-342900">
              <a:lnSpc>
                <a:spcPct val="150000"/>
              </a:lnSpc>
              <a:buFont typeface="+mj-lt"/>
              <a:buAutoNum type="arabicPeriod"/>
            </a:pPr>
            <a:r>
              <a:rPr lang="de-DE" sz="1800" dirty="0"/>
              <a:t>nachhaltig planen,</a:t>
            </a:r>
          </a:p>
          <a:p>
            <a:pPr marL="342900" lvl="1" indent="-342900">
              <a:lnSpc>
                <a:spcPct val="150000"/>
              </a:lnSpc>
              <a:buFont typeface="+mj-lt"/>
              <a:buAutoNum type="arabicPeriod"/>
            </a:pPr>
            <a:r>
              <a:rPr lang="de-DE" sz="1800" dirty="0"/>
              <a:t>Kommunikation durch Intensivierung des vernetzten Arbeitens verbessern,</a:t>
            </a:r>
          </a:p>
          <a:p>
            <a:pPr marL="342900" lvl="1" indent="-342900">
              <a:lnSpc>
                <a:spcPct val="150000"/>
              </a:lnSpc>
              <a:buFont typeface="+mj-lt"/>
              <a:buAutoNum type="arabicPeriod"/>
            </a:pPr>
            <a:r>
              <a:rPr lang="de-DE" sz="1800" dirty="0"/>
              <a:t>Datenkontinuität durch ein zentrales Datenmanagement verbessern und</a:t>
            </a:r>
          </a:p>
          <a:p>
            <a:pPr marL="342900" lvl="1" indent="-342900">
              <a:lnSpc>
                <a:spcPct val="150000"/>
              </a:lnSpc>
              <a:buFont typeface="+mj-lt"/>
              <a:buAutoNum type="arabicPeriod"/>
            </a:pPr>
            <a:r>
              <a:rPr lang="de-DE" sz="1800" dirty="0">
                <a:highlight>
                  <a:srgbClr val="FFFF00"/>
                </a:highlight>
              </a:rPr>
              <a:t>bundesweite Harmonisierung und Standardisierung der BIM-Methode sicherstellen</a:t>
            </a:r>
          </a:p>
        </p:txBody>
      </p:sp>
      <p:sp>
        <p:nvSpPr>
          <p:cNvPr id="12" name="Textplatzhalter 11">
            <a:extLst>
              <a:ext uri="{FF2B5EF4-FFF2-40B4-BE49-F238E27FC236}">
                <a16:creationId xmlns:a16="http://schemas.microsoft.com/office/drawing/2014/main" id="{03DEE5DC-58E9-43EF-AEDF-28EAF6D65EAB}"/>
              </a:ext>
            </a:extLst>
          </p:cNvPr>
          <p:cNvSpPr>
            <a:spLocks noGrp="1"/>
          </p:cNvSpPr>
          <p:nvPr>
            <p:ph type="body" sz="quarter" idx="15"/>
          </p:nvPr>
        </p:nvSpPr>
        <p:spPr/>
        <p:txBody>
          <a:bodyPr/>
          <a:lstStyle/>
          <a:p>
            <a:endParaRPr lang="de-DE"/>
          </a:p>
        </p:txBody>
      </p:sp>
      <p:sp>
        <p:nvSpPr>
          <p:cNvPr id="8" name="Foliennummernplatzhalter 7">
            <a:extLst>
              <a:ext uri="{FF2B5EF4-FFF2-40B4-BE49-F238E27FC236}">
                <a16:creationId xmlns:a16="http://schemas.microsoft.com/office/drawing/2014/main" id="{4B6B247C-E1D5-4DD5-B45F-152AF47CFE16}"/>
              </a:ext>
            </a:extLst>
          </p:cNvPr>
          <p:cNvSpPr>
            <a:spLocks noGrp="1"/>
          </p:cNvSpPr>
          <p:nvPr>
            <p:ph type="sldNum" sz="quarter" idx="4"/>
          </p:nvPr>
        </p:nvSpPr>
        <p:spPr/>
        <p:txBody>
          <a:bodyPr/>
          <a:lstStyle/>
          <a:p>
            <a:fld id="{5334B2CA-A0E8-4E5F-963C-6643CB8FCEB1}" type="slidenum">
              <a:rPr lang="de-AT" smtClean="0"/>
              <a:pPr/>
              <a:t>8</a:t>
            </a:fld>
            <a:endParaRPr lang="de-AT" dirty="0"/>
          </a:p>
        </p:txBody>
      </p:sp>
      <p:sp>
        <p:nvSpPr>
          <p:cNvPr id="9" name="Fußzeilenplatzhalter 8">
            <a:extLst>
              <a:ext uri="{FF2B5EF4-FFF2-40B4-BE49-F238E27FC236}">
                <a16:creationId xmlns:a16="http://schemas.microsoft.com/office/drawing/2014/main" id="{4EA378A1-1349-43A4-8801-CCC4B2CF5957}"/>
              </a:ext>
            </a:extLst>
          </p:cNvPr>
          <p:cNvSpPr>
            <a:spLocks noGrp="1"/>
          </p:cNvSpPr>
          <p:nvPr>
            <p:ph type="ftr" sz="quarter" idx="3"/>
          </p:nvPr>
        </p:nvSpPr>
        <p:spPr/>
        <p:txBody>
          <a:bodyPr/>
          <a:lstStyle/>
          <a:p>
            <a:r>
              <a:rPr lang="de-AT"/>
              <a:t>STRABAG, 12.09.2019</a:t>
            </a:r>
            <a:endParaRPr lang="de-AT" dirty="0"/>
          </a:p>
        </p:txBody>
      </p:sp>
    </p:spTree>
    <p:extLst>
      <p:ext uri="{BB962C8B-B14F-4D97-AF65-F5344CB8AC3E}">
        <p14:creationId xmlns:p14="http://schemas.microsoft.com/office/powerpoint/2010/main" val="1150646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152ED2B-79C4-4949-B44A-9163FC87B79C}"/>
              </a:ext>
            </a:extLst>
          </p:cNvPr>
          <p:cNvSpPr>
            <a:spLocks noGrp="1"/>
          </p:cNvSpPr>
          <p:nvPr>
            <p:ph type="title"/>
          </p:nvPr>
        </p:nvSpPr>
        <p:spPr/>
        <p:txBody>
          <a:bodyPr/>
          <a:lstStyle/>
          <a:p>
            <a:r>
              <a:rPr lang="de-DE" dirty="0"/>
              <a:t>Entwicklungskonzept</a:t>
            </a:r>
          </a:p>
        </p:txBody>
      </p:sp>
      <p:sp>
        <p:nvSpPr>
          <p:cNvPr id="8" name="Foliennummernplatzhalter 7">
            <a:extLst>
              <a:ext uri="{FF2B5EF4-FFF2-40B4-BE49-F238E27FC236}">
                <a16:creationId xmlns:a16="http://schemas.microsoft.com/office/drawing/2014/main" id="{FC4E2A55-897B-464E-9E55-0EF6C0BAEB99}"/>
              </a:ext>
            </a:extLst>
          </p:cNvPr>
          <p:cNvSpPr>
            <a:spLocks noGrp="1"/>
          </p:cNvSpPr>
          <p:nvPr>
            <p:ph type="sldNum" sz="quarter" idx="4"/>
          </p:nvPr>
        </p:nvSpPr>
        <p:spPr/>
        <p:txBody>
          <a:bodyPr/>
          <a:lstStyle/>
          <a:p>
            <a:fld id="{5334B2CA-A0E8-4E5F-963C-6643CB8FCEB1}" type="slidenum">
              <a:rPr lang="de-AT" smtClean="0"/>
              <a:pPr/>
              <a:t>9</a:t>
            </a:fld>
            <a:endParaRPr lang="de-AT" dirty="0"/>
          </a:p>
        </p:txBody>
      </p:sp>
      <p:sp>
        <p:nvSpPr>
          <p:cNvPr id="9" name="Fußzeilenplatzhalter 8">
            <a:extLst>
              <a:ext uri="{FF2B5EF4-FFF2-40B4-BE49-F238E27FC236}">
                <a16:creationId xmlns:a16="http://schemas.microsoft.com/office/drawing/2014/main" id="{C0D97A30-BAEC-4BCE-9464-A5DE9215E202}"/>
              </a:ext>
            </a:extLst>
          </p:cNvPr>
          <p:cNvSpPr>
            <a:spLocks noGrp="1"/>
          </p:cNvSpPr>
          <p:nvPr>
            <p:ph type="ftr" sz="quarter" idx="3"/>
          </p:nvPr>
        </p:nvSpPr>
        <p:spPr/>
        <p:txBody>
          <a:bodyPr/>
          <a:lstStyle/>
          <a:p>
            <a:r>
              <a:rPr lang="de-AT"/>
              <a:t>STRABAG, 12.09.2019</a:t>
            </a:r>
            <a:endParaRPr lang="de-AT" dirty="0"/>
          </a:p>
        </p:txBody>
      </p:sp>
      <p:pic>
        <p:nvPicPr>
          <p:cNvPr id="11" name="Grafik 10">
            <a:extLst>
              <a:ext uri="{FF2B5EF4-FFF2-40B4-BE49-F238E27FC236}">
                <a16:creationId xmlns:a16="http://schemas.microsoft.com/office/drawing/2014/main" id="{0ABE654E-7DEE-4913-9C90-9F66A3166073}"/>
              </a:ext>
            </a:extLst>
          </p:cNvPr>
          <p:cNvPicPr>
            <a:picLocks noChangeAspect="1"/>
          </p:cNvPicPr>
          <p:nvPr/>
        </p:nvPicPr>
        <p:blipFill>
          <a:blip r:embed="rId2"/>
          <a:stretch>
            <a:fillRect/>
          </a:stretch>
        </p:blipFill>
        <p:spPr>
          <a:xfrm>
            <a:off x="-209960" y="220811"/>
            <a:ext cx="9561235" cy="4865280"/>
          </a:xfrm>
          <a:prstGeom prst="rect">
            <a:avLst/>
          </a:prstGeom>
        </p:spPr>
      </p:pic>
    </p:spTree>
    <p:extLst>
      <p:ext uri="{BB962C8B-B14F-4D97-AF65-F5344CB8AC3E}">
        <p14:creationId xmlns:p14="http://schemas.microsoft.com/office/powerpoint/2010/main" val="19385748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ZUEBLIN 16:9">
  <a:themeElements>
    <a:clrScheme name="Benutzerdefiniert 1">
      <a:dk1>
        <a:srgbClr val="000000"/>
      </a:dk1>
      <a:lt1>
        <a:srgbClr val="FFFFFF"/>
      </a:lt1>
      <a:dk2>
        <a:srgbClr val="005AA0"/>
      </a:dk2>
      <a:lt2>
        <a:srgbClr val="7EABCE"/>
      </a:lt2>
      <a:accent1>
        <a:srgbClr val="35383A"/>
      </a:accent1>
      <a:accent2>
        <a:srgbClr val="4E5355"/>
      </a:accent2>
      <a:accent3>
        <a:srgbClr val="6B6F73"/>
      </a:accent3>
      <a:accent4>
        <a:srgbClr val="A3ACB2"/>
      </a:accent4>
      <a:accent5>
        <a:srgbClr val="B5BFC5"/>
      </a:accent5>
      <a:accent6>
        <a:srgbClr val="D72622"/>
      </a:accent6>
      <a:hlink>
        <a:srgbClr val="005AA0"/>
      </a:hlink>
      <a:folHlink>
        <a:srgbClr val="7EABCE"/>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STRABAG Teams Work Vorlage 201400314_V1.2.potx" id="{D60BE3E6-A9D2-4065-A0A7-EDF3BD39DBAD}" vid="{5D53C91B-9A6E-47D3-A222-79A67726A802}"/>
    </a:ext>
  </a:extLst>
</a:theme>
</file>

<file path=ppt/theme/theme2.xml><?xml version="1.0" encoding="utf-8"?>
<a:theme xmlns:a="http://schemas.openxmlformats.org/drawingml/2006/main" name="STRABAG 16:9">
  <a:themeElements>
    <a:clrScheme name="STRABAG">
      <a:dk1>
        <a:srgbClr val="000000"/>
      </a:dk1>
      <a:lt1>
        <a:srgbClr val="FFFFFF"/>
      </a:lt1>
      <a:dk2>
        <a:srgbClr val="005AA0"/>
      </a:dk2>
      <a:lt2>
        <a:srgbClr val="7EABCE"/>
      </a:lt2>
      <a:accent1>
        <a:srgbClr val="35383A"/>
      </a:accent1>
      <a:accent2>
        <a:srgbClr val="4E5355"/>
      </a:accent2>
      <a:accent3>
        <a:srgbClr val="6B6F73"/>
      </a:accent3>
      <a:accent4>
        <a:srgbClr val="A3ACB2"/>
      </a:accent4>
      <a:accent5>
        <a:srgbClr val="B5BFC5"/>
      </a:accent5>
      <a:accent6>
        <a:srgbClr val="D72622"/>
      </a:accent6>
      <a:hlink>
        <a:srgbClr val="005AA0"/>
      </a:hlink>
      <a:folHlink>
        <a:srgbClr val="7EABCE"/>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Hellbau">
      <a:srgbClr val="BED5E6"/>
    </a:custClr>
    <a:custClr name="Mittelblau">
      <a:srgbClr val="7EABCE"/>
    </a:custClr>
    <a:custClr name="Dunkelblau">
      <a:srgbClr val="005AA0"/>
    </a:custClr>
    <a:custClr name="Hellgruen">
      <a:srgbClr val="C1E1D7"/>
    </a:custClr>
    <a:custClr name="Mittelgruen">
      <a:srgbClr val="7BC6B4"/>
    </a:custClr>
    <a:custClr name="Dunkelgruen">
      <a:srgbClr val="0B7677"/>
    </a:custClr>
  </a:custClrLst>
  <a:extLst>
    <a:ext uri="{05A4C25C-085E-4340-85A3-A5531E510DB2}">
      <thm15:themeFamily xmlns:thm15="http://schemas.microsoft.com/office/thememl/2012/main" name="16zu9_STRABAG_Vorlage_DE_2018-03-16.potx" id="{5866FEB1-8695-4EB5-B810-C8B9DC14994C}" vid="{6CB675B2-29F4-4928-B38C-0FB5B11C81AB}"/>
    </a:ext>
  </a:extLst>
</a:theme>
</file>

<file path=ppt/theme/theme3.xml><?xml version="1.0" encoding="utf-8"?>
<a:theme xmlns:a="http://schemas.openxmlformats.org/drawingml/2006/main" name="Office">
  <a:themeElements>
    <a:clrScheme name="BIVD-Colors">
      <a:dk1>
        <a:srgbClr val="10059F"/>
      </a:dk1>
      <a:lt1>
        <a:srgbClr val="FFFFFF"/>
      </a:lt1>
      <a:dk2>
        <a:srgbClr val="10059F"/>
      </a:dk2>
      <a:lt2>
        <a:srgbClr val="FFFFFF"/>
      </a:lt2>
      <a:accent1>
        <a:srgbClr val="10059F"/>
      </a:accent1>
      <a:accent2>
        <a:srgbClr val="009CDE"/>
      </a:accent2>
      <a:accent3>
        <a:srgbClr val="2C68C4"/>
      </a:accent3>
      <a:accent4>
        <a:srgbClr val="5E8AB3"/>
      </a:accent4>
      <a:accent5>
        <a:srgbClr val="91C1E9"/>
      </a:accent5>
      <a:accent6>
        <a:srgbClr val="071D49"/>
      </a:accent6>
      <a:hlink>
        <a:srgbClr val="009CDE"/>
      </a:hlink>
      <a:folHlink>
        <a:srgbClr val="91C1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90626_BIVD_PPT_Folienvorlage_Layout_RGB" id="{F6758CE5-4364-A644-91D8-08CC95D87FBA}" vid="{5F7EEFDA-DDE2-E742-BE69-75058B78A596}"/>
    </a:ext>
  </a:extLst>
</a:theme>
</file>

<file path=ppt/theme/theme4.xml><?xml version="1.0" encoding="utf-8"?>
<a:theme xmlns:a="http://schemas.openxmlformats.org/drawingml/2006/main" name="1_Office">
  <a:themeElements>
    <a:clrScheme name="Bauindustrie D">
      <a:dk1>
        <a:srgbClr val="10059F"/>
      </a:dk1>
      <a:lt1>
        <a:srgbClr val="FFFFFF"/>
      </a:lt1>
      <a:dk2>
        <a:srgbClr val="6D706F"/>
      </a:dk2>
      <a:lt2>
        <a:srgbClr val="FFFFFF"/>
      </a:lt2>
      <a:accent1>
        <a:srgbClr val="009CDE"/>
      </a:accent1>
      <a:accent2>
        <a:srgbClr val="061D48"/>
      </a:accent2>
      <a:accent3>
        <a:srgbClr val="2C68C4"/>
      </a:accent3>
      <a:accent4>
        <a:srgbClr val="5E8AB3"/>
      </a:accent4>
      <a:accent5>
        <a:srgbClr val="91C1E9"/>
      </a:accent5>
      <a:accent6>
        <a:srgbClr val="FFFFFF"/>
      </a:accent6>
      <a:hlink>
        <a:srgbClr val="009CDE"/>
      </a:hlink>
      <a:folHlink>
        <a:srgbClr val="5E8AB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3" id="{2A8ACA12-9680-4D7D-AE3E-B8EC6C05C424}" vid="{B75B3FFC-3420-4E19-B92B-C0259C322C44}"/>
    </a:ext>
  </a:extLst>
</a:theme>
</file>

<file path=ppt/theme/theme5.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kumentklasse xmlns="53168fe4-1525-4069-9dff-6851db89230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8A14F5F9AF97741A6EFE347B5790B6D" ma:contentTypeVersion="11" ma:contentTypeDescription="Create a new document." ma:contentTypeScope="" ma:versionID="e618b51d02515ac4d13e5a6819f46ec2">
  <xsd:schema xmlns:xsd="http://www.w3.org/2001/XMLSchema" xmlns:xs="http://www.w3.org/2001/XMLSchema" xmlns:p="http://schemas.microsoft.com/office/2006/metadata/properties" xmlns:ns2="53168fe4-1525-4069-9dff-6851db892309" xmlns:ns3="2e7c91fa-623d-4200-8ad1-9c01008a3900" targetNamespace="http://schemas.microsoft.com/office/2006/metadata/properties" ma:root="true" ma:fieldsID="9797b754e7befaa786a52bbc78547feb" ns2:_="" ns3:_="">
    <xsd:import namespace="53168fe4-1525-4069-9dff-6851db892309"/>
    <xsd:import namespace="2e7c91fa-623d-4200-8ad1-9c01008a390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3:SharedWithUsers" minOccurs="0"/>
                <xsd:element ref="ns3:SharedWithDetails" minOccurs="0"/>
                <xsd:element ref="ns2:MediaServiceOCR" minOccurs="0"/>
                <xsd:element ref="ns2:MediaServiceLocation" minOccurs="0"/>
                <xsd:element ref="ns2:MediaServiceGenerationTime" minOccurs="0"/>
                <xsd:element ref="ns2:MediaServiceEventHashCode" minOccurs="0"/>
                <xsd:element ref="ns2:Dokumentklass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168fe4-1525-4069-9dff-6851db89230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Dokumentklasse" ma:index="18" nillable="true" ma:displayName="Dokumentklasse" ma:description="Tag zur inhaltlichen Art" ma:format="Dropdown" ma:internalName="Dokumentklasse">
      <xsd:simpleType>
        <xsd:union memberTypes="dms:Text">
          <xsd:simpleType>
            <xsd:restriction base="dms:Choice">
              <xsd:enumeration value="BIM-Wissen"/>
              <xsd:enumeration value="Recht"/>
              <xsd:enumeration value="Normierung"/>
              <xsd:enumeration value="Prozess"/>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2e7c91fa-623d-4200-8ad1-9c01008a39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4B65EC-B883-4062-9031-9499CEB4B3B0}">
  <ds:schemaRefs>
    <ds:schemaRef ds:uri="http://schemas.microsoft.com/office/2006/metadata/properties"/>
    <ds:schemaRef ds:uri="http://schemas.microsoft.com/office/infopath/2007/PartnerControls"/>
    <ds:schemaRef ds:uri="53168fe4-1525-4069-9dff-6851db892309"/>
  </ds:schemaRefs>
</ds:datastoreItem>
</file>

<file path=customXml/itemProps2.xml><?xml version="1.0" encoding="utf-8"?>
<ds:datastoreItem xmlns:ds="http://schemas.openxmlformats.org/officeDocument/2006/customXml" ds:itemID="{EA836D52-22FD-40FD-A2B3-8920518AD4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168fe4-1525-4069-9dff-6851db892309"/>
    <ds:schemaRef ds:uri="2e7c91fa-623d-4200-8ad1-9c01008a39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BF13E2-7B41-4A65-AAD8-98F3074A80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1723</Words>
  <Application>Microsoft Office PowerPoint</Application>
  <PresentationFormat>Bildschirmpräsentation (16:9)</PresentationFormat>
  <Paragraphs>197</Paragraphs>
  <Slides>36</Slides>
  <Notes>5</Notes>
  <HiddenSlides>0</HiddenSlides>
  <MMClips>0</MMClips>
  <ScaleCrop>false</ScaleCrop>
  <HeadingPairs>
    <vt:vector size="6" baseType="variant">
      <vt:variant>
        <vt:lpstr>Verwendete Schriftarten</vt:lpstr>
      </vt:variant>
      <vt:variant>
        <vt:i4>5</vt:i4>
      </vt:variant>
      <vt:variant>
        <vt:lpstr>Design</vt:lpstr>
      </vt:variant>
      <vt:variant>
        <vt:i4>4</vt:i4>
      </vt:variant>
      <vt:variant>
        <vt:lpstr>Folientitel</vt:lpstr>
      </vt:variant>
      <vt:variant>
        <vt:i4>36</vt:i4>
      </vt:variant>
    </vt:vector>
  </HeadingPairs>
  <TitlesOfParts>
    <vt:vector size="45" baseType="lpstr">
      <vt:lpstr>Arial</vt:lpstr>
      <vt:lpstr>Calibri</vt:lpstr>
      <vt:lpstr>Symbol</vt:lpstr>
      <vt:lpstr>TT Norms W05</vt:lpstr>
      <vt:lpstr>Wingdings</vt:lpstr>
      <vt:lpstr>ZUEBLIN 16:9</vt:lpstr>
      <vt:lpstr>STRABAG 16:9</vt:lpstr>
      <vt:lpstr>Office</vt:lpstr>
      <vt:lpstr>1_Office</vt:lpstr>
      <vt:lpstr>PowerPoint-Präsentation</vt:lpstr>
      <vt:lpstr>PowerPoint-Präsentation</vt:lpstr>
      <vt:lpstr>WS Masterplan Bundesfernstraßen</vt:lpstr>
      <vt:lpstr>PowerPoint-Präsentation</vt:lpstr>
      <vt:lpstr>PowerPoint-Präsentation</vt:lpstr>
      <vt:lpstr>PowerPoint-Präsentation</vt:lpstr>
      <vt:lpstr>Wo stehen wir?</vt:lpstr>
      <vt:lpstr>Fünf strategische Ziele</vt:lpstr>
      <vt:lpstr>Entwicklungskonzept</vt:lpstr>
      <vt:lpstr>Implementierungskonezpt</vt:lpstr>
      <vt:lpstr>Anmerkungen zum Masterplan   BIM – Bundesfernstraßen</vt:lpstr>
      <vt:lpstr>PowerPoint-Präsentation</vt:lpstr>
      <vt:lpstr>PowerPoint-Präsentation</vt:lpstr>
      <vt:lpstr>PowerPoint-Präsentation</vt:lpstr>
      <vt:lpstr>PowerPoint-Präsentation</vt:lpstr>
      <vt:lpstr>PowerPoint-Präsentation</vt:lpstr>
      <vt:lpstr>PowerPoint-Präsentation</vt:lpstr>
      <vt:lpstr>Drei Phasen</vt:lpstr>
      <vt:lpstr>AwF Phase 1</vt:lpstr>
      <vt:lpstr>Drei Phasen</vt:lpstr>
      <vt:lpstr>Vorgehensweise</vt:lpstr>
      <vt:lpstr>Koordination und Steuerung</vt:lpstr>
      <vt:lpstr>Statements</vt:lpstr>
      <vt:lpstr>Beteiligung</vt:lpstr>
      <vt:lpstr>Standardisierung</vt:lpstr>
      <vt:lpstr>Standardisierung</vt:lpstr>
      <vt:lpstr>BIM  Überarbeitung  VOB C</vt:lpstr>
      <vt:lpstr>Was heißt das für die Unternehmen?</vt:lpstr>
      <vt:lpstr>BIM Anwendungsfälle, Positionspapier 2.0</vt:lpstr>
      <vt:lpstr>BIM Organisation</vt:lpstr>
      <vt:lpstr>BIM Organisation</vt:lpstr>
      <vt:lpstr>Was darf BIM Kosten?</vt:lpstr>
      <vt:lpstr>Was darf BIM Kosten?   </vt:lpstr>
      <vt:lpstr>PowerPoint-Präsentation</vt:lpstr>
      <vt:lpstr>PowerPoint-Präsentation</vt:lpstr>
      <vt:lpstr>PowerPoint-Präsentation</vt:lpstr>
    </vt:vector>
  </TitlesOfParts>
  <Company>BRVZ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Titelfolie ED. Züblin ag Arial Bold, 24pt,  Versalien</dc:title>
  <dc:creator>Timo Haep, SRE</dc:creator>
  <cp:lastModifiedBy>Juergen Litsch</cp:lastModifiedBy>
  <cp:revision>144</cp:revision>
  <cp:lastPrinted>2019-09-09T11:49:17Z</cp:lastPrinted>
  <dcterms:created xsi:type="dcterms:W3CDTF">2014-08-01T13:09:03Z</dcterms:created>
  <dcterms:modified xsi:type="dcterms:W3CDTF">2021-11-19T07:00:08Z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0x010100E8A14F5F9AF97741A6EFE347B5790B6D</vt:lpwstr>
  </property>
</Properties>
</file>